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8" r:id="rId3"/>
    <p:sldId id="257" r:id="rId4"/>
    <p:sldId id="259" r:id="rId5"/>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678"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2/27/2024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chemeClr val="tx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2/27/2024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chemeClr val="tx1"/>
                </a:solidFill>
                <a:latin typeface="Calibri"/>
                <a:cs typeface="Calibri"/>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2/27/2024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2/27/2024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2/27/2024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4.jp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12192000" cy="6858000"/>
          </a:xfrm>
          <a:prstGeom prst="rect">
            <a:avLst/>
          </a:prstGeom>
        </p:spPr>
      </p:pic>
      <p:pic>
        <p:nvPicPr>
          <p:cNvPr id="17" name="bg object 17"/>
          <p:cNvPicPr/>
          <p:nvPr/>
        </p:nvPicPr>
        <p:blipFill>
          <a:blip r:embed="rId8" cstate="print"/>
          <a:stretch>
            <a:fillRect/>
          </a:stretch>
        </p:blipFill>
        <p:spPr>
          <a:xfrm>
            <a:off x="3998976" y="64006"/>
            <a:ext cx="4193158" cy="6793990"/>
          </a:xfrm>
          <a:prstGeom prst="rect">
            <a:avLst/>
          </a:prstGeom>
        </p:spPr>
      </p:pic>
      <p:sp>
        <p:nvSpPr>
          <p:cNvPr id="18" name="bg object 18"/>
          <p:cNvSpPr/>
          <p:nvPr/>
        </p:nvSpPr>
        <p:spPr>
          <a:xfrm>
            <a:off x="283463" y="227075"/>
            <a:ext cx="11683365" cy="1226820"/>
          </a:xfrm>
          <a:custGeom>
            <a:avLst/>
            <a:gdLst/>
            <a:ahLst/>
            <a:cxnLst/>
            <a:rect l="l" t="t" r="r" b="b"/>
            <a:pathLst>
              <a:path w="11683365" h="1226820">
                <a:moveTo>
                  <a:pt x="11069574" y="0"/>
                </a:moveTo>
                <a:lnTo>
                  <a:pt x="613410" y="0"/>
                </a:lnTo>
                <a:lnTo>
                  <a:pt x="565472" y="1845"/>
                </a:lnTo>
                <a:lnTo>
                  <a:pt x="518544" y="7289"/>
                </a:lnTo>
                <a:lnTo>
                  <a:pt x="472762" y="16197"/>
                </a:lnTo>
                <a:lnTo>
                  <a:pt x="428261" y="28432"/>
                </a:lnTo>
                <a:lnTo>
                  <a:pt x="385178" y="43857"/>
                </a:lnTo>
                <a:lnTo>
                  <a:pt x="343649" y="62337"/>
                </a:lnTo>
                <a:lnTo>
                  <a:pt x="303812" y="83735"/>
                </a:lnTo>
                <a:lnTo>
                  <a:pt x="265801" y="107915"/>
                </a:lnTo>
                <a:lnTo>
                  <a:pt x="229755" y="134740"/>
                </a:lnTo>
                <a:lnTo>
                  <a:pt x="195808" y="164075"/>
                </a:lnTo>
                <a:lnTo>
                  <a:pt x="164098" y="195783"/>
                </a:lnTo>
                <a:lnTo>
                  <a:pt x="134760" y="229728"/>
                </a:lnTo>
                <a:lnTo>
                  <a:pt x="107932" y="265774"/>
                </a:lnTo>
                <a:lnTo>
                  <a:pt x="83749" y="303784"/>
                </a:lnTo>
                <a:lnTo>
                  <a:pt x="62348" y="343622"/>
                </a:lnTo>
                <a:lnTo>
                  <a:pt x="43865" y="385151"/>
                </a:lnTo>
                <a:lnTo>
                  <a:pt x="28437" y="428237"/>
                </a:lnTo>
                <a:lnTo>
                  <a:pt x="16200" y="472742"/>
                </a:lnTo>
                <a:lnTo>
                  <a:pt x="7291" y="518530"/>
                </a:lnTo>
                <a:lnTo>
                  <a:pt x="1845" y="565464"/>
                </a:lnTo>
                <a:lnTo>
                  <a:pt x="0" y="613410"/>
                </a:lnTo>
                <a:lnTo>
                  <a:pt x="1845" y="661355"/>
                </a:lnTo>
                <a:lnTo>
                  <a:pt x="7291" y="708289"/>
                </a:lnTo>
                <a:lnTo>
                  <a:pt x="16200" y="754077"/>
                </a:lnTo>
                <a:lnTo>
                  <a:pt x="28437" y="798582"/>
                </a:lnTo>
                <a:lnTo>
                  <a:pt x="43865" y="841668"/>
                </a:lnTo>
                <a:lnTo>
                  <a:pt x="62348" y="883197"/>
                </a:lnTo>
                <a:lnTo>
                  <a:pt x="83749" y="923036"/>
                </a:lnTo>
                <a:lnTo>
                  <a:pt x="107932" y="961045"/>
                </a:lnTo>
                <a:lnTo>
                  <a:pt x="134760" y="997091"/>
                </a:lnTo>
                <a:lnTo>
                  <a:pt x="164098" y="1031036"/>
                </a:lnTo>
                <a:lnTo>
                  <a:pt x="195808" y="1062744"/>
                </a:lnTo>
                <a:lnTo>
                  <a:pt x="229755" y="1092079"/>
                </a:lnTo>
                <a:lnTo>
                  <a:pt x="265801" y="1118904"/>
                </a:lnTo>
                <a:lnTo>
                  <a:pt x="303812" y="1143084"/>
                </a:lnTo>
                <a:lnTo>
                  <a:pt x="343649" y="1164482"/>
                </a:lnTo>
                <a:lnTo>
                  <a:pt x="385178" y="1182962"/>
                </a:lnTo>
                <a:lnTo>
                  <a:pt x="428261" y="1198387"/>
                </a:lnTo>
                <a:lnTo>
                  <a:pt x="472762" y="1210622"/>
                </a:lnTo>
                <a:lnTo>
                  <a:pt x="518544" y="1219530"/>
                </a:lnTo>
                <a:lnTo>
                  <a:pt x="565472" y="1224974"/>
                </a:lnTo>
                <a:lnTo>
                  <a:pt x="613410" y="1226820"/>
                </a:lnTo>
                <a:lnTo>
                  <a:pt x="11069574" y="1226820"/>
                </a:lnTo>
                <a:lnTo>
                  <a:pt x="11117519" y="1224974"/>
                </a:lnTo>
                <a:lnTo>
                  <a:pt x="11164453" y="1219530"/>
                </a:lnTo>
                <a:lnTo>
                  <a:pt x="11210241" y="1210622"/>
                </a:lnTo>
                <a:lnTo>
                  <a:pt x="11254746" y="1198387"/>
                </a:lnTo>
                <a:lnTo>
                  <a:pt x="11297832" y="1182962"/>
                </a:lnTo>
                <a:lnTo>
                  <a:pt x="11339361" y="1164482"/>
                </a:lnTo>
                <a:lnTo>
                  <a:pt x="11379200" y="1143084"/>
                </a:lnTo>
                <a:lnTo>
                  <a:pt x="11417209" y="1118904"/>
                </a:lnTo>
                <a:lnTo>
                  <a:pt x="11453255" y="1092079"/>
                </a:lnTo>
                <a:lnTo>
                  <a:pt x="11487200" y="1062744"/>
                </a:lnTo>
                <a:lnTo>
                  <a:pt x="11518908" y="1031036"/>
                </a:lnTo>
                <a:lnTo>
                  <a:pt x="11548243" y="997091"/>
                </a:lnTo>
                <a:lnTo>
                  <a:pt x="11575068" y="961045"/>
                </a:lnTo>
                <a:lnTo>
                  <a:pt x="11599248" y="923036"/>
                </a:lnTo>
                <a:lnTo>
                  <a:pt x="11620646" y="883197"/>
                </a:lnTo>
                <a:lnTo>
                  <a:pt x="11639126" y="841668"/>
                </a:lnTo>
                <a:lnTo>
                  <a:pt x="11654551" y="798582"/>
                </a:lnTo>
                <a:lnTo>
                  <a:pt x="11666786" y="754077"/>
                </a:lnTo>
                <a:lnTo>
                  <a:pt x="11675694" y="708289"/>
                </a:lnTo>
                <a:lnTo>
                  <a:pt x="11681138" y="661355"/>
                </a:lnTo>
                <a:lnTo>
                  <a:pt x="11682984" y="613410"/>
                </a:lnTo>
                <a:lnTo>
                  <a:pt x="11681138" y="565464"/>
                </a:lnTo>
                <a:lnTo>
                  <a:pt x="11675694" y="518530"/>
                </a:lnTo>
                <a:lnTo>
                  <a:pt x="11666786" y="472742"/>
                </a:lnTo>
                <a:lnTo>
                  <a:pt x="11654551" y="428237"/>
                </a:lnTo>
                <a:lnTo>
                  <a:pt x="11639126" y="385151"/>
                </a:lnTo>
                <a:lnTo>
                  <a:pt x="11620646" y="343622"/>
                </a:lnTo>
                <a:lnTo>
                  <a:pt x="11599248" y="303784"/>
                </a:lnTo>
                <a:lnTo>
                  <a:pt x="11575068" y="265774"/>
                </a:lnTo>
                <a:lnTo>
                  <a:pt x="11548243" y="229728"/>
                </a:lnTo>
                <a:lnTo>
                  <a:pt x="11518908" y="195783"/>
                </a:lnTo>
                <a:lnTo>
                  <a:pt x="11487200" y="164075"/>
                </a:lnTo>
                <a:lnTo>
                  <a:pt x="11453255" y="134740"/>
                </a:lnTo>
                <a:lnTo>
                  <a:pt x="11417209" y="107915"/>
                </a:lnTo>
                <a:lnTo>
                  <a:pt x="11379200" y="83735"/>
                </a:lnTo>
                <a:lnTo>
                  <a:pt x="11339361" y="62337"/>
                </a:lnTo>
                <a:lnTo>
                  <a:pt x="11297832" y="43857"/>
                </a:lnTo>
                <a:lnTo>
                  <a:pt x="11254746" y="28432"/>
                </a:lnTo>
                <a:lnTo>
                  <a:pt x="11210241" y="16197"/>
                </a:lnTo>
                <a:lnTo>
                  <a:pt x="11164453" y="7289"/>
                </a:lnTo>
                <a:lnTo>
                  <a:pt x="11117519" y="1845"/>
                </a:lnTo>
                <a:lnTo>
                  <a:pt x="11069574" y="0"/>
                </a:lnTo>
                <a:close/>
              </a:path>
            </a:pathLst>
          </a:custGeom>
          <a:solidFill>
            <a:srgbClr val="FFFFFF"/>
          </a:solidFill>
        </p:spPr>
        <p:txBody>
          <a:bodyPr wrap="square" lIns="0" tIns="0" rIns="0" bIns="0" rtlCol="0"/>
          <a:lstStyle/>
          <a:p>
            <a:endParaRPr/>
          </a:p>
        </p:txBody>
      </p:sp>
      <p:pic>
        <p:nvPicPr>
          <p:cNvPr id="19" name="bg object 19"/>
          <p:cNvPicPr/>
          <p:nvPr/>
        </p:nvPicPr>
        <p:blipFill>
          <a:blip r:embed="rId9" cstate="print"/>
          <a:stretch>
            <a:fillRect/>
          </a:stretch>
        </p:blipFill>
        <p:spPr>
          <a:xfrm>
            <a:off x="509016" y="434340"/>
            <a:ext cx="1391411" cy="800100"/>
          </a:xfrm>
          <a:prstGeom prst="rect">
            <a:avLst/>
          </a:prstGeom>
        </p:spPr>
      </p:pic>
      <p:pic>
        <p:nvPicPr>
          <p:cNvPr id="20" name="bg object 20"/>
          <p:cNvPicPr/>
          <p:nvPr/>
        </p:nvPicPr>
        <p:blipFill>
          <a:blip r:embed="rId10" cstate="print"/>
          <a:stretch>
            <a:fillRect/>
          </a:stretch>
        </p:blipFill>
        <p:spPr>
          <a:xfrm>
            <a:off x="11091671" y="413004"/>
            <a:ext cx="504444" cy="800100"/>
          </a:xfrm>
          <a:prstGeom prst="rect">
            <a:avLst/>
          </a:prstGeom>
        </p:spPr>
      </p:pic>
      <p:sp>
        <p:nvSpPr>
          <p:cNvPr id="21" name="bg object 21"/>
          <p:cNvSpPr/>
          <p:nvPr/>
        </p:nvSpPr>
        <p:spPr>
          <a:xfrm>
            <a:off x="283463" y="227075"/>
            <a:ext cx="11683365" cy="1226820"/>
          </a:xfrm>
          <a:custGeom>
            <a:avLst/>
            <a:gdLst/>
            <a:ahLst/>
            <a:cxnLst/>
            <a:rect l="l" t="t" r="r" b="b"/>
            <a:pathLst>
              <a:path w="11683365" h="1226820">
                <a:moveTo>
                  <a:pt x="11069574" y="0"/>
                </a:moveTo>
                <a:lnTo>
                  <a:pt x="613410" y="0"/>
                </a:lnTo>
                <a:lnTo>
                  <a:pt x="565472" y="1845"/>
                </a:lnTo>
                <a:lnTo>
                  <a:pt x="518544" y="7289"/>
                </a:lnTo>
                <a:lnTo>
                  <a:pt x="472762" y="16197"/>
                </a:lnTo>
                <a:lnTo>
                  <a:pt x="428261" y="28432"/>
                </a:lnTo>
                <a:lnTo>
                  <a:pt x="385178" y="43857"/>
                </a:lnTo>
                <a:lnTo>
                  <a:pt x="343649" y="62337"/>
                </a:lnTo>
                <a:lnTo>
                  <a:pt x="303812" y="83735"/>
                </a:lnTo>
                <a:lnTo>
                  <a:pt x="265801" y="107915"/>
                </a:lnTo>
                <a:lnTo>
                  <a:pt x="229755" y="134740"/>
                </a:lnTo>
                <a:lnTo>
                  <a:pt x="195808" y="164075"/>
                </a:lnTo>
                <a:lnTo>
                  <a:pt x="164098" y="195783"/>
                </a:lnTo>
                <a:lnTo>
                  <a:pt x="134760" y="229728"/>
                </a:lnTo>
                <a:lnTo>
                  <a:pt x="107932" y="265774"/>
                </a:lnTo>
                <a:lnTo>
                  <a:pt x="83749" y="303784"/>
                </a:lnTo>
                <a:lnTo>
                  <a:pt x="62348" y="343622"/>
                </a:lnTo>
                <a:lnTo>
                  <a:pt x="43865" y="385151"/>
                </a:lnTo>
                <a:lnTo>
                  <a:pt x="28437" y="428237"/>
                </a:lnTo>
                <a:lnTo>
                  <a:pt x="16200" y="472742"/>
                </a:lnTo>
                <a:lnTo>
                  <a:pt x="7291" y="518530"/>
                </a:lnTo>
                <a:lnTo>
                  <a:pt x="1845" y="565464"/>
                </a:lnTo>
                <a:lnTo>
                  <a:pt x="0" y="613410"/>
                </a:lnTo>
                <a:lnTo>
                  <a:pt x="1845" y="661355"/>
                </a:lnTo>
                <a:lnTo>
                  <a:pt x="7291" y="708289"/>
                </a:lnTo>
                <a:lnTo>
                  <a:pt x="16200" y="754077"/>
                </a:lnTo>
                <a:lnTo>
                  <a:pt x="28437" y="798582"/>
                </a:lnTo>
                <a:lnTo>
                  <a:pt x="43865" y="841668"/>
                </a:lnTo>
                <a:lnTo>
                  <a:pt x="62348" y="883197"/>
                </a:lnTo>
                <a:lnTo>
                  <a:pt x="83749" y="923036"/>
                </a:lnTo>
                <a:lnTo>
                  <a:pt x="107932" y="961045"/>
                </a:lnTo>
                <a:lnTo>
                  <a:pt x="134760" y="997091"/>
                </a:lnTo>
                <a:lnTo>
                  <a:pt x="164098" y="1031036"/>
                </a:lnTo>
                <a:lnTo>
                  <a:pt x="195808" y="1062744"/>
                </a:lnTo>
                <a:lnTo>
                  <a:pt x="229755" y="1092079"/>
                </a:lnTo>
                <a:lnTo>
                  <a:pt x="265801" y="1118904"/>
                </a:lnTo>
                <a:lnTo>
                  <a:pt x="303812" y="1143084"/>
                </a:lnTo>
                <a:lnTo>
                  <a:pt x="343649" y="1164482"/>
                </a:lnTo>
                <a:lnTo>
                  <a:pt x="385178" y="1182962"/>
                </a:lnTo>
                <a:lnTo>
                  <a:pt x="428261" y="1198387"/>
                </a:lnTo>
                <a:lnTo>
                  <a:pt x="472762" y="1210622"/>
                </a:lnTo>
                <a:lnTo>
                  <a:pt x="518544" y="1219530"/>
                </a:lnTo>
                <a:lnTo>
                  <a:pt x="565472" y="1224974"/>
                </a:lnTo>
                <a:lnTo>
                  <a:pt x="613410" y="1226820"/>
                </a:lnTo>
                <a:lnTo>
                  <a:pt x="11069574" y="1226820"/>
                </a:lnTo>
                <a:lnTo>
                  <a:pt x="11117519" y="1224974"/>
                </a:lnTo>
                <a:lnTo>
                  <a:pt x="11164453" y="1219530"/>
                </a:lnTo>
                <a:lnTo>
                  <a:pt x="11210241" y="1210622"/>
                </a:lnTo>
                <a:lnTo>
                  <a:pt x="11254746" y="1198387"/>
                </a:lnTo>
                <a:lnTo>
                  <a:pt x="11297832" y="1182962"/>
                </a:lnTo>
                <a:lnTo>
                  <a:pt x="11339361" y="1164482"/>
                </a:lnTo>
                <a:lnTo>
                  <a:pt x="11379200" y="1143084"/>
                </a:lnTo>
                <a:lnTo>
                  <a:pt x="11417209" y="1118904"/>
                </a:lnTo>
                <a:lnTo>
                  <a:pt x="11453255" y="1092079"/>
                </a:lnTo>
                <a:lnTo>
                  <a:pt x="11487200" y="1062744"/>
                </a:lnTo>
                <a:lnTo>
                  <a:pt x="11518908" y="1031036"/>
                </a:lnTo>
                <a:lnTo>
                  <a:pt x="11548243" y="997091"/>
                </a:lnTo>
                <a:lnTo>
                  <a:pt x="11575068" y="961045"/>
                </a:lnTo>
                <a:lnTo>
                  <a:pt x="11599248" y="923036"/>
                </a:lnTo>
                <a:lnTo>
                  <a:pt x="11620646" y="883197"/>
                </a:lnTo>
                <a:lnTo>
                  <a:pt x="11639126" y="841668"/>
                </a:lnTo>
                <a:lnTo>
                  <a:pt x="11654551" y="798582"/>
                </a:lnTo>
                <a:lnTo>
                  <a:pt x="11666786" y="754077"/>
                </a:lnTo>
                <a:lnTo>
                  <a:pt x="11675694" y="708289"/>
                </a:lnTo>
                <a:lnTo>
                  <a:pt x="11681138" y="661355"/>
                </a:lnTo>
                <a:lnTo>
                  <a:pt x="11682984" y="613410"/>
                </a:lnTo>
                <a:lnTo>
                  <a:pt x="11681138" y="565464"/>
                </a:lnTo>
                <a:lnTo>
                  <a:pt x="11675694" y="518530"/>
                </a:lnTo>
                <a:lnTo>
                  <a:pt x="11666786" y="472742"/>
                </a:lnTo>
                <a:lnTo>
                  <a:pt x="11654551" y="428237"/>
                </a:lnTo>
                <a:lnTo>
                  <a:pt x="11639126" y="385151"/>
                </a:lnTo>
                <a:lnTo>
                  <a:pt x="11620646" y="343622"/>
                </a:lnTo>
                <a:lnTo>
                  <a:pt x="11599248" y="303784"/>
                </a:lnTo>
                <a:lnTo>
                  <a:pt x="11575068" y="265774"/>
                </a:lnTo>
                <a:lnTo>
                  <a:pt x="11548243" y="229728"/>
                </a:lnTo>
                <a:lnTo>
                  <a:pt x="11518908" y="195783"/>
                </a:lnTo>
                <a:lnTo>
                  <a:pt x="11487200" y="164075"/>
                </a:lnTo>
                <a:lnTo>
                  <a:pt x="11453255" y="134740"/>
                </a:lnTo>
                <a:lnTo>
                  <a:pt x="11417209" y="107915"/>
                </a:lnTo>
                <a:lnTo>
                  <a:pt x="11379200" y="83735"/>
                </a:lnTo>
                <a:lnTo>
                  <a:pt x="11339361" y="62337"/>
                </a:lnTo>
                <a:lnTo>
                  <a:pt x="11297832" y="43857"/>
                </a:lnTo>
                <a:lnTo>
                  <a:pt x="11254746" y="28432"/>
                </a:lnTo>
                <a:lnTo>
                  <a:pt x="11210241" y="16197"/>
                </a:lnTo>
                <a:lnTo>
                  <a:pt x="11164453" y="7289"/>
                </a:lnTo>
                <a:lnTo>
                  <a:pt x="11117519" y="1845"/>
                </a:lnTo>
                <a:lnTo>
                  <a:pt x="11069574" y="0"/>
                </a:lnTo>
                <a:close/>
              </a:path>
            </a:pathLst>
          </a:custGeom>
          <a:solidFill>
            <a:srgbClr val="FFFFFF"/>
          </a:solidFill>
        </p:spPr>
        <p:txBody>
          <a:bodyPr wrap="square" lIns="0" tIns="0" rIns="0" bIns="0" rtlCol="0"/>
          <a:lstStyle/>
          <a:p>
            <a:endParaRPr/>
          </a:p>
        </p:txBody>
      </p:sp>
      <p:pic>
        <p:nvPicPr>
          <p:cNvPr id="22" name="bg object 22"/>
          <p:cNvPicPr/>
          <p:nvPr/>
        </p:nvPicPr>
        <p:blipFill>
          <a:blip r:embed="rId9" cstate="print"/>
          <a:stretch>
            <a:fillRect/>
          </a:stretch>
        </p:blipFill>
        <p:spPr>
          <a:xfrm>
            <a:off x="509016" y="434340"/>
            <a:ext cx="1391411" cy="800100"/>
          </a:xfrm>
          <a:prstGeom prst="rect">
            <a:avLst/>
          </a:prstGeom>
        </p:spPr>
      </p:pic>
      <p:pic>
        <p:nvPicPr>
          <p:cNvPr id="23" name="bg object 23"/>
          <p:cNvPicPr/>
          <p:nvPr/>
        </p:nvPicPr>
        <p:blipFill>
          <a:blip r:embed="rId10" cstate="print"/>
          <a:stretch>
            <a:fillRect/>
          </a:stretch>
        </p:blipFill>
        <p:spPr>
          <a:xfrm>
            <a:off x="11091671" y="413004"/>
            <a:ext cx="504444" cy="800100"/>
          </a:xfrm>
          <a:prstGeom prst="rect">
            <a:avLst/>
          </a:prstGeom>
        </p:spPr>
      </p:pic>
      <p:sp>
        <p:nvSpPr>
          <p:cNvPr id="2" name="Holder 2"/>
          <p:cNvSpPr>
            <a:spLocks noGrp="1"/>
          </p:cNvSpPr>
          <p:nvPr>
            <p:ph type="title"/>
          </p:nvPr>
        </p:nvSpPr>
        <p:spPr>
          <a:xfrm>
            <a:off x="3266694" y="516077"/>
            <a:ext cx="5658611" cy="574675"/>
          </a:xfrm>
          <a:prstGeom prst="rect">
            <a:avLst/>
          </a:prstGeom>
        </p:spPr>
        <p:txBody>
          <a:bodyPr wrap="square" lIns="0" tIns="0" rIns="0" bIns="0">
            <a:spAutoFit/>
          </a:bodyPr>
          <a:lstStyle>
            <a:lvl1pPr>
              <a:defRPr sz="3600" b="1" i="0">
                <a:solidFill>
                  <a:schemeClr val="tx1"/>
                </a:solidFill>
                <a:latin typeface="Calibri"/>
                <a:cs typeface="Calibri"/>
              </a:defRPr>
            </a:lvl1pPr>
          </a:lstStyle>
          <a:p>
            <a:endParaRPr/>
          </a:p>
        </p:txBody>
      </p:sp>
      <p:sp>
        <p:nvSpPr>
          <p:cNvPr id="3" name="Holder 3"/>
          <p:cNvSpPr>
            <a:spLocks noGrp="1"/>
          </p:cNvSpPr>
          <p:nvPr>
            <p:ph type="body" idx="1"/>
          </p:nvPr>
        </p:nvSpPr>
        <p:spPr>
          <a:xfrm>
            <a:off x="402018" y="1600327"/>
            <a:ext cx="11492865" cy="43561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2/27/2024</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 Id="rId5" Type="http://schemas.openxmlformats.org/officeDocument/2006/relationships/hyperlink" Target="mailto:mark.cooper@heritage.ttct.co.uk" TargetMode="External"/><Relationship Id="rId4" Type="http://schemas.openxmlformats.org/officeDocument/2006/relationships/image" Target="../media/image7.jpg"/></Relationships>
</file>

<file path=ppt/slides/_rels/slide2.xml.rels><?xml version="1.0" encoding="UTF-8" standalone="yes"?>
<Relationships xmlns="http://schemas.openxmlformats.org/package/2006/relationships"><Relationship Id="rId2" Type="http://schemas.openxmlformats.org/officeDocument/2006/relationships/hyperlink" Target="mailto:mark.cooper@heritage.ttct.co.u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mark.cooper@heritage.ttct.co.u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mark.cooper@heritage.ttct.co.u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04215" y="1717548"/>
            <a:ext cx="11730990" cy="4765675"/>
            <a:chOff x="204215" y="1717548"/>
            <a:chExt cx="11730990" cy="4765675"/>
          </a:xfrm>
        </p:grpSpPr>
        <p:sp>
          <p:nvSpPr>
            <p:cNvPr id="3" name="object 3"/>
            <p:cNvSpPr/>
            <p:nvPr/>
          </p:nvSpPr>
          <p:spPr>
            <a:xfrm>
              <a:off x="204215" y="1717548"/>
              <a:ext cx="5892165" cy="4730750"/>
            </a:xfrm>
            <a:custGeom>
              <a:avLst/>
              <a:gdLst/>
              <a:ahLst/>
              <a:cxnLst/>
              <a:rect l="l" t="t" r="r" b="b"/>
              <a:pathLst>
                <a:path w="5892165" h="4730750">
                  <a:moveTo>
                    <a:pt x="5550154" y="0"/>
                  </a:moveTo>
                  <a:lnTo>
                    <a:pt x="341591" y="0"/>
                  </a:lnTo>
                  <a:lnTo>
                    <a:pt x="295239" y="3117"/>
                  </a:lnTo>
                  <a:lnTo>
                    <a:pt x="250782" y="12200"/>
                  </a:lnTo>
                  <a:lnTo>
                    <a:pt x="208627" y="26840"/>
                  </a:lnTo>
                  <a:lnTo>
                    <a:pt x="169182" y="46632"/>
                  </a:lnTo>
                  <a:lnTo>
                    <a:pt x="132854" y="71169"/>
                  </a:lnTo>
                  <a:lnTo>
                    <a:pt x="100049" y="100044"/>
                  </a:lnTo>
                  <a:lnTo>
                    <a:pt x="71174" y="132850"/>
                  </a:lnTo>
                  <a:lnTo>
                    <a:pt x="46636" y="169182"/>
                  </a:lnTo>
                  <a:lnTo>
                    <a:pt x="26843" y="208633"/>
                  </a:lnTo>
                  <a:lnTo>
                    <a:pt x="12201" y="250795"/>
                  </a:lnTo>
                  <a:lnTo>
                    <a:pt x="3118" y="295263"/>
                  </a:lnTo>
                  <a:lnTo>
                    <a:pt x="0" y="341629"/>
                  </a:lnTo>
                  <a:lnTo>
                    <a:pt x="0" y="4388904"/>
                  </a:lnTo>
                  <a:lnTo>
                    <a:pt x="3118" y="4435256"/>
                  </a:lnTo>
                  <a:lnTo>
                    <a:pt x="12201" y="4479713"/>
                  </a:lnTo>
                  <a:lnTo>
                    <a:pt x="26843" y="4521868"/>
                  </a:lnTo>
                  <a:lnTo>
                    <a:pt x="46636" y="4561313"/>
                  </a:lnTo>
                  <a:lnTo>
                    <a:pt x="71174" y="4597641"/>
                  </a:lnTo>
                  <a:lnTo>
                    <a:pt x="100049" y="4630446"/>
                  </a:lnTo>
                  <a:lnTo>
                    <a:pt x="132854" y="4659321"/>
                  </a:lnTo>
                  <a:lnTo>
                    <a:pt x="169182" y="4683859"/>
                  </a:lnTo>
                  <a:lnTo>
                    <a:pt x="208627" y="4703652"/>
                  </a:lnTo>
                  <a:lnTo>
                    <a:pt x="250782" y="4718294"/>
                  </a:lnTo>
                  <a:lnTo>
                    <a:pt x="295239" y="4727377"/>
                  </a:lnTo>
                  <a:lnTo>
                    <a:pt x="341591" y="4730496"/>
                  </a:lnTo>
                  <a:lnTo>
                    <a:pt x="5550154" y="4730496"/>
                  </a:lnTo>
                  <a:lnTo>
                    <a:pt x="5596520" y="4727377"/>
                  </a:lnTo>
                  <a:lnTo>
                    <a:pt x="5640988" y="4718294"/>
                  </a:lnTo>
                  <a:lnTo>
                    <a:pt x="5683150" y="4703652"/>
                  </a:lnTo>
                  <a:lnTo>
                    <a:pt x="5722601" y="4683859"/>
                  </a:lnTo>
                  <a:lnTo>
                    <a:pt x="5758933" y="4659321"/>
                  </a:lnTo>
                  <a:lnTo>
                    <a:pt x="5791739" y="4630446"/>
                  </a:lnTo>
                  <a:lnTo>
                    <a:pt x="5820614" y="4597641"/>
                  </a:lnTo>
                  <a:lnTo>
                    <a:pt x="5845151" y="4561313"/>
                  </a:lnTo>
                  <a:lnTo>
                    <a:pt x="5864943" y="4521868"/>
                  </a:lnTo>
                  <a:lnTo>
                    <a:pt x="5879583" y="4479713"/>
                  </a:lnTo>
                  <a:lnTo>
                    <a:pt x="5888666" y="4435256"/>
                  </a:lnTo>
                  <a:lnTo>
                    <a:pt x="5891784" y="4388904"/>
                  </a:lnTo>
                  <a:lnTo>
                    <a:pt x="5891784" y="341629"/>
                  </a:lnTo>
                  <a:lnTo>
                    <a:pt x="5888666" y="295263"/>
                  </a:lnTo>
                  <a:lnTo>
                    <a:pt x="5879583" y="250795"/>
                  </a:lnTo>
                  <a:lnTo>
                    <a:pt x="5864943" y="208633"/>
                  </a:lnTo>
                  <a:lnTo>
                    <a:pt x="5845151" y="169182"/>
                  </a:lnTo>
                  <a:lnTo>
                    <a:pt x="5820614" y="132850"/>
                  </a:lnTo>
                  <a:lnTo>
                    <a:pt x="5791739" y="100044"/>
                  </a:lnTo>
                  <a:lnTo>
                    <a:pt x="5758933" y="71169"/>
                  </a:lnTo>
                  <a:lnTo>
                    <a:pt x="5722601" y="46632"/>
                  </a:lnTo>
                  <a:lnTo>
                    <a:pt x="5683150" y="26840"/>
                  </a:lnTo>
                  <a:lnTo>
                    <a:pt x="5640988" y="12200"/>
                  </a:lnTo>
                  <a:lnTo>
                    <a:pt x="5596520" y="3117"/>
                  </a:lnTo>
                  <a:lnTo>
                    <a:pt x="5550154" y="0"/>
                  </a:lnTo>
                  <a:close/>
                </a:path>
              </a:pathLst>
            </a:custGeom>
            <a:solidFill>
              <a:srgbClr val="E2AF00"/>
            </a:solidFill>
          </p:spPr>
          <p:txBody>
            <a:bodyPr wrap="square" lIns="0" tIns="0" rIns="0" bIns="0" rtlCol="0"/>
            <a:lstStyle/>
            <a:p>
              <a:endParaRPr/>
            </a:p>
          </p:txBody>
        </p:sp>
        <p:sp>
          <p:nvSpPr>
            <p:cNvPr id="4" name="object 4"/>
            <p:cNvSpPr/>
            <p:nvPr/>
          </p:nvSpPr>
          <p:spPr>
            <a:xfrm>
              <a:off x="348995" y="6480048"/>
              <a:ext cx="11583035" cy="0"/>
            </a:xfrm>
            <a:custGeom>
              <a:avLst/>
              <a:gdLst/>
              <a:ahLst/>
              <a:cxnLst/>
              <a:rect l="l" t="t" r="r" b="b"/>
              <a:pathLst>
                <a:path w="11583035">
                  <a:moveTo>
                    <a:pt x="0" y="0"/>
                  </a:moveTo>
                  <a:lnTo>
                    <a:pt x="11582908" y="0"/>
                  </a:lnTo>
                </a:path>
              </a:pathLst>
            </a:custGeom>
            <a:ln w="6350">
              <a:solidFill>
                <a:srgbClr val="000000"/>
              </a:solidFill>
            </a:ln>
          </p:spPr>
          <p:txBody>
            <a:bodyPr wrap="square" lIns="0" tIns="0" rIns="0" bIns="0" rtlCol="0"/>
            <a:lstStyle/>
            <a:p>
              <a:endParaRPr/>
            </a:p>
          </p:txBody>
        </p:sp>
      </p:grpSp>
      <p:sp>
        <p:nvSpPr>
          <p:cNvPr id="5" name="object 5"/>
          <p:cNvSpPr txBox="1">
            <a:spLocks noGrp="1"/>
          </p:cNvSpPr>
          <p:nvPr>
            <p:ph type="title"/>
          </p:nvPr>
        </p:nvSpPr>
        <p:spPr>
          <a:xfrm>
            <a:off x="2998723" y="516077"/>
            <a:ext cx="6176010" cy="574675"/>
          </a:xfrm>
          <a:prstGeom prst="rect">
            <a:avLst/>
          </a:prstGeom>
        </p:spPr>
        <p:txBody>
          <a:bodyPr vert="horz" wrap="square" lIns="0" tIns="12700" rIns="0" bIns="0" rtlCol="0">
            <a:spAutoFit/>
          </a:bodyPr>
          <a:lstStyle/>
          <a:p>
            <a:pPr marL="12700">
              <a:lnSpc>
                <a:spcPct val="100000"/>
              </a:lnSpc>
              <a:spcBef>
                <a:spcPts val="100"/>
              </a:spcBef>
            </a:pPr>
            <a:r>
              <a:rPr spc="310" dirty="0"/>
              <a:t>Course</a:t>
            </a:r>
            <a:r>
              <a:rPr spc="95" dirty="0"/>
              <a:t> </a:t>
            </a:r>
            <a:r>
              <a:rPr spc="235" dirty="0"/>
              <a:t>Information:</a:t>
            </a:r>
            <a:r>
              <a:rPr spc="45" dirty="0"/>
              <a:t> </a:t>
            </a:r>
            <a:r>
              <a:rPr spc="240" dirty="0">
                <a:solidFill>
                  <a:srgbClr val="FFC000"/>
                </a:solidFill>
              </a:rPr>
              <a:t>History</a:t>
            </a:r>
          </a:p>
        </p:txBody>
      </p:sp>
      <p:sp>
        <p:nvSpPr>
          <p:cNvPr id="6" name="object 6"/>
          <p:cNvSpPr txBox="1"/>
          <p:nvPr/>
        </p:nvSpPr>
        <p:spPr>
          <a:xfrm>
            <a:off x="422554" y="1754251"/>
            <a:ext cx="5399405" cy="3654462"/>
          </a:xfrm>
          <a:prstGeom prst="rect">
            <a:avLst/>
          </a:prstGeom>
        </p:spPr>
        <p:txBody>
          <a:bodyPr vert="horz" wrap="square" lIns="0" tIns="12700" rIns="0" bIns="0" rtlCol="0">
            <a:spAutoFit/>
          </a:bodyPr>
          <a:lstStyle/>
          <a:p>
            <a:pPr>
              <a:lnSpc>
                <a:spcPct val="107000"/>
              </a:lnSpc>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History is, above all else, a study of human beings- our achievements and our mistakes.  </a:t>
            </a:r>
          </a:p>
          <a:p>
            <a:pPr>
              <a:lnSpc>
                <a:spcPct val="107000"/>
              </a:lnSpc>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As well as learning about history, learning from history will make you a more rounded and well-informed citizen, better able to understanding how the world is now and equipped with a zeal to make it an even better place.</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7" name="object 7"/>
          <p:cNvGrpSpPr/>
          <p:nvPr/>
        </p:nvGrpSpPr>
        <p:grpSpPr>
          <a:xfrm>
            <a:off x="6385559" y="1717548"/>
            <a:ext cx="5339080" cy="4645660"/>
            <a:chOff x="6385559" y="1717548"/>
            <a:chExt cx="5339080" cy="4645660"/>
          </a:xfrm>
        </p:grpSpPr>
        <p:pic>
          <p:nvPicPr>
            <p:cNvPr id="8" name="object 8"/>
            <p:cNvPicPr/>
            <p:nvPr/>
          </p:nvPicPr>
          <p:blipFill>
            <a:blip r:embed="rId2" cstate="print"/>
            <a:stretch>
              <a:fillRect/>
            </a:stretch>
          </p:blipFill>
          <p:spPr>
            <a:xfrm>
              <a:off x="9256775" y="4515612"/>
              <a:ext cx="2467355" cy="1847088"/>
            </a:xfrm>
            <a:prstGeom prst="rect">
              <a:avLst/>
            </a:prstGeom>
          </p:spPr>
        </p:pic>
        <p:pic>
          <p:nvPicPr>
            <p:cNvPr id="9" name="object 9"/>
            <p:cNvPicPr/>
            <p:nvPr/>
          </p:nvPicPr>
          <p:blipFill>
            <a:blip r:embed="rId3" cstate="print"/>
            <a:stretch>
              <a:fillRect/>
            </a:stretch>
          </p:blipFill>
          <p:spPr>
            <a:xfrm>
              <a:off x="7338059" y="1717548"/>
              <a:ext cx="3698748" cy="2496312"/>
            </a:xfrm>
            <a:prstGeom prst="rect">
              <a:avLst/>
            </a:prstGeom>
          </p:spPr>
        </p:pic>
        <p:pic>
          <p:nvPicPr>
            <p:cNvPr id="10" name="object 10"/>
            <p:cNvPicPr/>
            <p:nvPr/>
          </p:nvPicPr>
          <p:blipFill>
            <a:blip r:embed="rId4" cstate="print"/>
            <a:stretch>
              <a:fillRect/>
            </a:stretch>
          </p:blipFill>
          <p:spPr>
            <a:xfrm>
              <a:off x="6385559" y="4515612"/>
              <a:ext cx="2410967" cy="1808988"/>
            </a:xfrm>
            <a:prstGeom prst="rect">
              <a:avLst/>
            </a:prstGeom>
          </p:spPr>
        </p:pic>
      </p:grpSp>
      <p:sp>
        <p:nvSpPr>
          <p:cNvPr id="11" name="object 11"/>
          <p:cNvSpPr txBox="1"/>
          <p:nvPr/>
        </p:nvSpPr>
        <p:spPr>
          <a:xfrm>
            <a:off x="1565528" y="6511797"/>
            <a:ext cx="9059545" cy="557845"/>
          </a:xfrm>
          <a:prstGeom prst="rect">
            <a:avLst/>
          </a:prstGeom>
        </p:spPr>
        <p:txBody>
          <a:bodyPr vert="horz" wrap="square" lIns="0" tIns="3810" rIns="0" bIns="0" rtlCol="0" anchor="t">
            <a:spAutoFit/>
          </a:bodyPr>
          <a:lstStyle/>
          <a:p>
            <a:pPr marL="12700">
              <a:lnSpc>
                <a:spcPct val="100000"/>
              </a:lnSpc>
              <a:spcBef>
                <a:spcPts val="30"/>
              </a:spcBef>
            </a:pPr>
            <a:r>
              <a:rPr sz="1800" i="1" spc="70">
                <a:latin typeface="Calibri"/>
                <a:cs typeface="Calibri"/>
              </a:rPr>
              <a:t>For</a:t>
            </a:r>
            <a:r>
              <a:rPr sz="1800" i="1" spc="100" dirty="0">
                <a:latin typeface="Calibri"/>
                <a:cs typeface="Calibri"/>
              </a:rPr>
              <a:t> </a:t>
            </a:r>
            <a:r>
              <a:rPr sz="1800" i="1">
                <a:latin typeface="Calibri"/>
                <a:cs typeface="Calibri"/>
              </a:rPr>
              <a:t>further</a:t>
            </a:r>
            <a:r>
              <a:rPr sz="1800" i="1" spc="85" dirty="0">
                <a:latin typeface="Calibri"/>
                <a:cs typeface="Calibri"/>
              </a:rPr>
              <a:t> </a:t>
            </a:r>
            <a:r>
              <a:rPr sz="1800" i="1" spc="55">
                <a:latin typeface="Calibri"/>
                <a:cs typeface="Calibri"/>
              </a:rPr>
              <a:t>information</a:t>
            </a:r>
            <a:r>
              <a:rPr sz="1800" i="1" spc="95" dirty="0">
                <a:latin typeface="Calibri"/>
                <a:cs typeface="Calibri"/>
              </a:rPr>
              <a:t> </a:t>
            </a:r>
            <a:r>
              <a:rPr sz="1800" i="1" spc="125">
                <a:latin typeface="Calibri"/>
                <a:cs typeface="Calibri"/>
              </a:rPr>
              <a:t>on</a:t>
            </a:r>
            <a:r>
              <a:rPr sz="1800" i="1" spc="114" dirty="0">
                <a:latin typeface="Calibri"/>
                <a:cs typeface="Calibri"/>
              </a:rPr>
              <a:t> </a:t>
            </a:r>
            <a:r>
              <a:rPr sz="1800" i="1">
                <a:latin typeface="Calibri"/>
                <a:cs typeface="Calibri"/>
              </a:rPr>
              <a:t>this</a:t>
            </a:r>
            <a:r>
              <a:rPr sz="1800" i="1" spc="95" dirty="0">
                <a:latin typeface="Calibri"/>
                <a:cs typeface="Calibri"/>
              </a:rPr>
              <a:t> </a:t>
            </a:r>
            <a:r>
              <a:rPr sz="1800" i="1" spc="110">
                <a:latin typeface="Calibri"/>
                <a:cs typeface="Calibri"/>
              </a:rPr>
              <a:t>course</a:t>
            </a:r>
            <a:r>
              <a:rPr sz="1800" i="1" spc="95" dirty="0">
                <a:latin typeface="Calibri"/>
                <a:cs typeface="Calibri"/>
              </a:rPr>
              <a:t> </a:t>
            </a:r>
            <a:r>
              <a:rPr sz="1800" i="1" spc="105">
                <a:latin typeface="Calibri"/>
                <a:cs typeface="Calibri"/>
              </a:rPr>
              <a:t>please</a:t>
            </a:r>
            <a:r>
              <a:rPr sz="1800" i="1" spc="90" dirty="0">
                <a:latin typeface="Calibri"/>
                <a:cs typeface="Calibri"/>
              </a:rPr>
              <a:t> </a:t>
            </a:r>
            <a:r>
              <a:rPr sz="1800" i="1" spc="70">
                <a:latin typeface="Calibri"/>
                <a:cs typeface="Calibri"/>
              </a:rPr>
              <a:t>contact</a:t>
            </a:r>
            <a:r>
              <a:rPr sz="1800" i="1" spc="105" dirty="0">
                <a:latin typeface="Calibri"/>
                <a:cs typeface="Calibri"/>
              </a:rPr>
              <a:t> </a:t>
            </a:r>
            <a:r>
              <a:rPr lang="en-US" i="1" spc="55" dirty="0">
                <a:latin typeface="Calibri"/>
                <a:cs typeface="Calibri"/>
                <a:hlinkClick r:id="rId5"/>
              </a:rPr>
              <a:t>mark.cooper@heritage.ttct.co.uk</a:t>
            </a:r>
            <a:endParaRPr lang="en-US">
              <a:latin typeface="Calibri"/>
              <a:cs typeface="Calibri"/>
            </a:endParaRPr>
          </a:p>
          <a:p>
            <a:pPr marL="12700">
              <a:spcBef>
                <a:spcPts val="30"/>
              </a:spcBef>
            </a:pPr>
            <a:endParaRPr lang="en-US" i="1" spc="55" dirty="0">
              <a:latin typeface="Calibri"/>
              <a:cs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48995" y="6480047"/>
            <a:ext cx="11583035" cy="0"/>
          </a:xfrm>
          <a:custGeom>
            <a:avLst/>
            <a:gdLst/>
            <a:ahLst/>
            <a:cxnLst/>
            <a:rect l="l" t="t" r="r" b="b"/>
            <a:pathLst>
              <a:path w="11583035">
                <a:moveTo>
                  <a:pt x="0" y="0"/>
                </a:moveTo>
                <a:lnTo>
                  <a:pt x="11582908" y="0"/>
                </a:lnTo>
              </a:path>
            </a:pathLst>
          </a:custGeom>
          <a:ln w="6350">
            <a:solidFill>
              <a:srgbClr val="000000"/>
            </a:solidFill>
          </a:ln>
        </p:spPr>
        <p:txBody>
          <a:bodyPr wrap="square" lIns="0" tIns="0" rIns="0" bIns="0" rtlCol="0"/>
          <a:lstStyle/>
          <a:p>
            <a:endParaRPr/>
          </a:p>
        </p:txBody>
      </p:sp>
      <p:sp>
        <p:nvSpPr>
          <p:cNvPr id="3" name="object 3"/>
          <p:cNvSpPr txBox="1">
            <a:spLocks noGrp="1"/>
          </p:cNvSpPr>
          <p:nvPr>
            <p:ph type="title"/>
          </p:nvPr>
        </p:nvSpPr>
        <p:spPr>
          <a:xfrm>
            <a:off x="3393694" y="516077"/>
            <a:ext cx="6283706" cy="566822"/>
          </a:xfrm>
          <a:prstGeom prst="rect">
            <a:avLst/>
          </a:prstGeom>
        </p:spPr>
        <p:txBody>
          <a:bodyPr vert="horz" wrap="square" lIns="0" tIns="12700" rIns="0" bIns="0" rtlCol="0">
            <a:spAutoFit/>
          </a:bodyPr>
          <a:lstStyle/>
          <a:p>
            <a:pPr marL="12700">
              <a:lnSpc>
                <a:spcPct val="100000"/>
              </a:lnSpc>
              <a:spcBef>
                <a:spcPts val="100"/>
              </a:spcBef>
            </a:pPr>
            <a:r>
              <a:rPr lang="en-US" spc="265" dirty="0"/>
              <a:t>What will I study?</a:t>
            </a:r>
            <a:r>
              <a:rPr spc="270" dirty="0"/>
              <a:t>:</a:t>
            </a:r>
            <a:r>
              <a:rPr spc="90" dirty="0"/>
              <a:t> </a:t>
            </a:r>
            <a:r>
              <a:rPr spc="245" dirty="0">
                <a:solidFill>
                  <a:srgbClr val="FFC000"/>
                </a:solidFill>
              </a:rPr>
              <a:t>History</a:t>
            </a:r>
          </a:p>
        </p:txBody>
      </p:sp>
      <p:sp>
        <p:nvSpPr>
          <p:cNvPr id="5" name="object 5"/>
          <p:cNvSpPr txBox="1"/>
          <p:nvPr/>
        </p:nvSpPr>
        <p:spPr>
          <a:xfrm>
            <a:off x="1565528" y="6511797"/>
            <a:ext cx="9059545" cy="557845"/>
          </a:xfrm>
          <a:prstGeom prst="rect">
            <a:avLst/>
          </a:prstGeom>
        </p:spPr>
        <p:txBody>
          <a:bodyPr vert="horz" wrap="square" lIns="0" tIns="3810" rIns="0" bIns="0" rtlCol="0" anchor="t">
            <a:spAutoFit/>
          </a:bodyPr>
          <a:lstStyle/>
          <a:p>
            <a:pPr marL="12700">
              <a:spcBef>
                <a:spcPts val="30"/>
              </a:spcBef>
            </a:pPr>
            <a:r>
              <a:rPr sz="1800" i="1" spc="70" dirty="0">
                <a:latin typeface="Calibri"/>
                <a:cs typeface="Calibri"/>
              </a:rPr>
              <a:t>For</a:t>
            </a:r>
            <a:r>
              <a:rPr sz="1800" i="1" spc="100" dirty="0">
                <a:latin typeface="Calibri"/>
                <a:cs typeface="Calibri"/>
              </a:rPr>
              <a:t> </a:t>
            </a:r>
            <a:r>
              <a:rPr sz="1800" i="1" dirty="0">
                <a:latin typeface="Calibri"/>
                <a:cs typeface="Calibri"/>
              </a:rPr>
              <a:t>further</a:t>
            </a:r>
            <a:r>
              <a:rPr sz="1800" i="1" spc="85" dirty="0">
                <a:latin typeface="Calibri"/>
                <a:cs typeface="Calibri"/>
              </a:rPr>
              <a:t> </a:t>
            </a:r>
            <a:r>
              <a:rPr sz="1800" i="1" spc="55" dirty="0">
                <a:latin typeface="Calibri"/>
                <a:cs typeface="Calibri"/>
              </a:rPr>
              <a:t>information</a:t>
            </a:r>
            <a:r>
              <a:rPr sz="1800" i="1" spc="95" dirty="0">
                <a:latin typeface="Calibri"/>
                <a:cs typeface="Calibri"/>
              </a:rPr>
              <a:t> </a:t>
            </a:r>
            <a:r>
              <a:rPr sz="1800" i="1" spc="125" dirty="0">
                <a:latin typeface="Calibri"/>
                <a:cs typeface="Calibri"/>
              </a:rPr>
              <a:t>on</a:t>
            </a:r>
            <a:r>
              <a:rPr sz="1800" i="1" spc="114" dirty="0">
                <a:latin typeface="Calibri"/>
                <a:cs typeface="Calibri"/>
              </a:rPr>
              <a:t> </a:t>
            </a:r>
            <a:r>
              <a:rPr sz="1800" i="1" dirty="0">
                <a:latin typeface="Calibri"/>
                <a:cs typeface="Calibri"/>
              </a:rPr>
              <a:t>this</a:t>
            </a:r>
            <a:r>
              <a:rPr sz="1800" i="1" spc="95" dirty="0">
                <a:latin typeface="Calibri"/>
                <a:cs typeface="Calibri"/>
              </a:rPr>
              <a:t> </a:t>
            </a:r>
            <a:r>
              <a:rPr sz="1800" i="1" spc="110" dirty="0">
                <a:latin typeface="Calibri"/>
                <a:cs typeface="Calibri"/>
              </a:rPr>
              <a:t>course</a:t>
            </a:r>
            <a:r>
              <a:rPr sz="1800" i="1" spc="95" dirty="0">
                <a:latin typeface="Calibri"/>
                <a:cs typeface="Calibri"/>
              </a:rPr>
              <a:t> </a:t>
            </a:r>
            <a:r>
              <a:rPr sz="1800" i="1" spc="105" dirty="0">
                <a:latin typeface="Calibri"/>
                <a:cs typeface="Calibri"/>
              </a:rPr>
              <a:t>please</a:t>
            </a:r>
            <a:r>
              <a:rPr sz="1800" i="1" spc="90" dirty="0">
                <a:latin typeface="Calibri"/>
                <a:cs typeface="Calibri"/>
              </a:rPr>
              <a:t> </a:t>
            </a:r>
            <a:r>
              <a:rPr sz="1800" i="1" spc="70" dirty="0">
                <a:latin typeface="Calibri"/>
                <a:cs typeface="Calibri"/>
              </a:rPr>
              <a:t>contact</a:t>
            </a:r>
            <a:r>
              <a:rPr sz="1800" i="1" spc="105" dirty="0">
                <a:latin typeface="Calibri"/>
                <a:cs typeface="Calibri"/>
              </a:rPr>
              <a:t> </a:t>
            </a:r>
            <a:r>
              <a:rPr lang="en-US" i="1" spc="105" dirty="0">
                <a:latin typeface="Calibri"/>
                <a:cs typeface="Calibri"/>
                <a:hlinkClick r:id="rId2">
                  <a:extLst>
                    <a:ext uri="{A12FA001-AC4F-418D-AE19-62706E023703}">
                      <ahyp:hlinkClr xmlns:ahyp="http://schemas.microsoft.com/office/drawing/2018/hyperlinkcolor" val="tx"/>
                    </a:ext>
                  </a:extLst>
                </a:hlinkClick>
              </a:rPr>
              <a:t>mark.cooper</a:t>
            </a:r>
            <a:r>
              <a:rPr lang="en-US" sz="1800" i="1" spc="105" dirty="0">
                <a:latin typeface="Calibri"/>
                <a:cs typeface="Calibri"/>
                <a:hlinkClick r:id="rId2">
                  <a:extLst>
                    <a:ext uri="{A12FA001-AC4F-418D-AE19-62706E023703}">
                      <ahyp:hlinkClr xmlns:ahyp="http://schemas.microsoft.com/office/drawing/2018/hyperlinkcolor" val="tx"/>
                    </a:ext>
                  </a:extLst>
                </a:hlinkClick>
              </a:rPr>
              <a:t>@heritage.</a:t>
            </a:r>
            <a:r>
              <a:rPr lang="en-US" i="1" spc="105" dirty="0">
                <a:latin typeface="Calibri"/>
                <a:cs typeface="Calibri"/>
                <a:hlinkClick r:id="rId2">
                  <a:extLst>
                    <a:ext uri="{A12FA001-AC4F-418D-AE19-62706E023703}">
                      <ahyp:hlinkClr xmlns:ahyp="http://schemas.microsoft.com/office/drawing/2018/hyperlinkcolor" val="tx"/>
                    </a:ext>
                  </a:extLst>
                </a:hlinkClick>
              </a:rPr>
              <a:t>ttct</a:t>
            </a:r>
            <a:r>
              <a:rPr lang="en-US" sz="1800" i="1" spc="105" dirty="0">
                <a:latin typeface="Calibri"/>
                <a:cs typeface="Calibri"/>
                <a:hlinkClick r:id="rId2">
                  <a:extLst>
                    <a:ext uri="{A12FA001-AC4F-418D-AE19-62706E023703}">
                      <ahyp:hlinkClr xmlns:ahyp="http://schemas.microsoft.com/office/drawing/2018/hyperlinkcolor" val="tx"/>
                    </a:ext>
                  </a:extLst>
                </a:hlinkClick>
              </a:rPr>
              <a:t>.</a:t>
            </a:r>
            <a:r>
              <a:rPr lang="en-US" i="1" spc="105" dirty="0">
                <a:latin typeface="Calibri"/>
                <a:cs typeface="Calibri"/>
                <a:hlinkClick r:id="rId2">
                  <a:extLst>
                    <a:ext uri="{A12FA001-AC4F-418D-AE19-62706E023703}">
                      <ahyp:hlinkClr xmlns:ahyp="http://schemas.microsoft.com/office/drawing/2018/hyperlinkcolor" val="tx"/>
                    </a:ext>
                  </a:extLst>
                </a:hlinkClick>
              </a:rPr>
              <a:t>co</a:t>
            </a:r>
            <a:r>
              <a:rPr lang="en-US" sz="1800" i="1" spc="105" dirty="0">
                <a:latin typeface="Calibri"/>
                <a:cs typeface="Calibri"/>
                <a:hlinkClick r:id="rId2">
                  <a:extLst>
                    <a:ext uri="{A12FA001-AC4F-418D-AE19-62706E023703}">
                      <ahyp:hlinkClr xmlns:ahyp="http://schemas.microsoft.com/office/drawing/2018/hyperlinkcolor" val="tx"/>
                    </a:ext>
                  </a:extLst>
                </a:hlinkClick>
              </a:rPr>
              <a:t>.uk</a:t>
            </a:r>
            <a:endParaRPr lang="en-US" spc="105">
              <a:latin typeface="Calibri"/>
              <a:cs typeface="Calibri"/>
              <a:hlinkClick r:id="rId2">
                <a:extLst>
                  <a:ext uri="{A12FA001-AC4F-418D-AE19-62706E023703}">
                    <ahyp:hlinkClr xmlns:ahyp="http://schemas.microsoft.com/office/drawing/2018/hyperlinkcolor" val="tx"/>
                  </a:ext>
                </a:extLst>
              </a:hlinkClick>
            </a:endParaRPr>
          </a:p>
          <a:p>
            <a:pPr marL="12700">
              <a:lnSpc>
                <a:spcPct val="100000"/>
              </a:lnSpc>
              <a:spcBef>
                <a:spcPts val="30"/>
              </a:spcBef>
            </a:pPr>
            <a:endParaRPr sz="1800" i="1" spc="105" dirty="0">
              <a:latin typeface="Calibri"/>
              <a:cs typeface="Calibri"/>
            </a:endParaRPr>
          </a:p>
        </p:txBody>
      </p:sp>
      <p:sp>
        <p:nvSpPr>
          <p:cNvPr id="7" name="TextBox 6">
            <a:extLst>
              <a:ext uri="{FF2B5EF4-FFF2-40B4-BE49-F238E27FC236}">
                <a16:creationId xmlns:a16="http://schemas.microsoft.com/office/drawing/2014/main" id="{0B75724C-8285-4596-5E92-FA734E96E949}"/>
              </a:ext>
            </a:extLst>
          </p:cNvPr>
          <p:cNvSpPr txBox="1"/>
          <p:nvPr/>
        </p:nvSpPr>
        <p:spPr>
          <a:xfrm>
            <a:off x="348995" y="1752600"/>
            <a:ext cx="11583035" cy="4366516"/>
          </a:xfrm>
          <a:prstGeom prst="rect">
            <a:avLst/>
          </a:prstGeom>
          <a:noFill/>
        </p:spPr>
        <p:txBody>
          <a:bodyPr wrap="square">
            <a:spAutoFit/>
          </a:bodyPr>
          <a:lstStyle/>
          <a:p>
            <a:pPr>
              <a:lnSpc>
                <a:spcPct val="107000"/>
              </a:lnSpc>
              <a:spcAft>
                <a:spcPts val="800"/>
              </a:spcAft>
            </a:pPr>
            <a:r>
              <a:rPr lang="en-GB" sz="18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Unit 1: The rise of the Nazis 1919-39.</a:t>
            </a:r>
          </a:p>
          <a:p>
            <a:pPr>
              <a:lnSpc>
                <a:spcPct val="107000"/>
              </a:lnSpc>
              <a:spcBef>
                <a:spcPts val="5"/>
              </a:spcBef>
              <a:spcAft>
                <a:spcPts val="800"/>
              </a:spcAft>
            </a:pPr>
            <a:r>
              <a:rPr lang="en-GB"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Students will examine the events that gave Hitler the opportunity to take control of Germany and how he managed to shaping the German people in his own image.  Probably the biggest lesson we can learn from history.</a:t>
            </a:r>
          </a:p>
          <a:p>
            <a:pPr>
              <a:lnSpc>
                <a:spcPct val="107000"/>
              </a:lnSpc>
              <a:spcBef>
                <a:spcPts val="5"/>
              </a:spcBef>
              <a:spcAft>
                <a:spcPts val="800"/>
              </a:spcAft>
            </a:pPr>
            <a:r>
              <a:rPr lang="en-GB" sz="18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Unit 2: The Cold War, 1941-91</a:t>
            </a:r>
            <a:r>
              <a:rPr lang="en-GB"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t>
            </a:r>
          </a:p>
          <a:p>
            <a:pPr marR="85725">
              <a:lnSpc>
                <a:spcPct val="107000"/>
              </a:lnSpc>
              <a:spcBef>
                <a:spcPts val="5"/>
              </a:spcBef>
              <a:spcAft>
                <a:spcPts val="800"/>
              </a:spcAft>
            </a:pPr>
            <a:r>
              <a:rPr lang="en-GB"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Students will study the rivalry between the USSR and USA while focussing on key events such as the space race, the Cuban Missile Crisis and the Berlin Wall (from its construction to its destruction).</a:t>
            </a:r>
          </a:p>
          <a:p>
            <a:pPr marR="299720">
              <a:lnSpc>
                <a:spcPct val="107000"/>
              </a:lnSpc>
              <a:spcAft>
                <a:spcPts val="800"/>
              </a:spcAft>
            </a:pPr>
            <a:r>
              <a:rPr lang="en-GB" sz="18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Unit 3: Anglo-Saxon and Norman England 1060-88</a:t>
            </a:r>
            <a:r>
              <a:rPr lang="en-GB"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Students will examine how England was set on a new path after William the Conqueror’s victory at the Battle of Hastings</a:t>
            </a:r>
          </a:p>
          <a:p>
            <a:pPr>
              <a:lnSpc>
                <a:spcPct val="107000"/>
              </a:lnSpc>
              <a:spcBef>
                <a:spcPts val="895"/>
              </a:spcBef>
              <a:spcAft>
                <a:spcPts val="800"/>
              </a:spcAft>
            </a:pPr>
            <a:r>
              <a:rPr lang="en-GB" sz="18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Unit 4: Crime and punishment in Britain, c1000-present.</a:t>
            </a:r>
            <a:endParaRPr lang="en-GB"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R="236220">
              <a:lnSpc>
                <a:spcPct val="107000"/>
              </a:lnSpc>
              <a:spcBef>
                <a:spcPts val="5"/>
              </a:spcBef>
              <a:spcAft>
                <a:spcPts val="800"/>
              </a:spcAft>
            </a:pPr>
            <a:r>
              <a:rPr lang="en-GB" sz="1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Students will look at how crime and </a:t>
            </a:r>
            <a:r>
              <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punishment has evolved over time including questions such as: Why were so many women accused of witchcraft in the 1500s? Is terrorism a new crime? Why did Britain abolish the death penalty? Why was Jack the Ripper never caught?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48995" y="6480047"/>
            <a:ext cx="11583035" cy="0"/>
          </a:xfrm>
          <a:custGeom>
            <a:avLst/>
            <a:gdLst/>
            <a:ahLst/>
            <a:cxnLst/>
            <a:rect l="l" t="t" r="r" b="b"/>
            <a:pathLst>
              <a:path w="11583035">
                <a:moveTo>
                  <a:pt x="0" y="0"/>
                </a:moveTo>
                <a:lnTo>
                  <a:pt x="11582908" y="0"/>
                </a:lnTo>
              </a:path>
            </a:pathLst>
          </a:custGeom>
          <a:ln w="6350">
            <a:solidFill>
              <a:srgbClr val="000000"/>
            </a:solidFill>
          </a:ln>
        </p:spPr>
        <p:txBody>
          <a:bodyPr wrap="square" lIns="0" tIns="0" rIns="0" bIns="0" rtlCol="0"/>
          <a:lstStyle/>
          <a:p>
            <a:endParaRPr/>
          </a:p>
        </p:txBody>
      </p:sp>
      <p:sp>
        <p:nvSpPr>
          <p:cNvPr id="3" name="object 3"/>
          <p:cNvSpPr txBox="1">
            <a:spLocks noGrp="1"/>
          </p:cNvSpPr>
          <p:nvPr>
            <p:ph type="title"/>
          </p:nvPr>
        </p:nvSpPr>
        <p:spPr>
          <a:xfrm>
            <a:off x="3832605" y="516077"/>
            <a:ext cx="4505325" cy="574675"/>
          </a:xfrm>
          <a:prstGeom prst="rect">
            <a:avLst/>
          </a:prstGeom>
        </p:spPr>
        <p:txBody>
          <a:bodyPr vert="horz" wrap="square" lIns="0" tIns="12700" rIns="0" bIns="0" rtlCol="0">
            <a:spAutoFit/>
          </a:bodyPr>
          <a:lstStyle/>
          <a:p>
            <a:pPr marL="12700">
              <a:lnSpc>
                <a:spcPct val="100000"/>
              </a:lnSpc>
              <a:spcBef>
                <a:spcPts val="100"/>
              </a:spcBef>
            </a:pPr>
            <a:r>
              <a:rPr spc="265" dirty="0"/>
              <a:t>Assessment:</a:t>
            </a:r>
            <a:r>
              <a:rPr spc="110" dirty="0"/>
              <a:t> </a:t>
            </a:r>
            <a:r>
              <a:rPr spc="245" dirty="0">
                <a:solidFill>
                  <a:srgbClr val="FFC000"/>
                </a:solidFill>
              </a:rPr>
              <a:t>History</a:t>
            </a:r>
          </a:p>
        </p:txBody>
      </p:sp>
      <p:sp>
        <p:nvSpPr>
          <p:cNvPr id="5" name="object 5"/>
          <p:cNvSpPr txBox="1"/>
          <p:nvPr/>
        </p:nvSpPr>
        <p:spPr>
          <a:xfrm>
            <a:off x="1565528" y="6511797"/>
            <a:ext cx="9059545" cy="557845"/>
          </a:xfrm>
          <a:prstGeom prst="rect">
            <a:avLst/>
          </a:prstGeom>
        </p:spPr>
        <p:txBody>
          <a:bodyPr vert="horz" wrap="square" lIns="0" tIns="3810" rIns="0" bIns="0" rtlCol="0" anchor="t">
            <a:spAutoFit/>
          </a:bodyPr>
          <a:lstStyle/>
          <a:p>
            <a:pPr marL="12700">
              <a:spcBef>
                <a:spcPts val="30"/>
              </a:spcBef>
            </a:pPr>
            <a:r>
              <a:rPr sz="1800" i="1" spc="70" dirty="0">
                <a:latin typeface="Calibri"/>
                <a:cs typeface="Calibri"/>
              </a:rPr>
              <a:t>For</a:t>
            </a:r>
            <a:r>
              <a:rPr sz="1800" i="1" spc="100" dirty="0">
                <a:latin typeface="Calibri"/>
                <a:cs typeface="Calibri"/>
              </a:rPr>
              <a:t> </a:t>
            </a:r>
            <a:r>
              <a:rPr sz="1800" i="1" dirty="0">
                <a:latin typeface="Calibri"/>
                <a:cs typeface="Calibri"/>
              </a:rPr>
              <a:t>further</a:t>
            </a:r>
            <a:r>
              <a:rPr sz="1800" i="1" spc="85" dirty="0">
                <a:latin typeface="Calibri"/>
                <a:cs typeface="Calibri"/>
              </a:rPr>
              <a:t> </a:t>
            </a:r>
            <a:r>
              <a:rPr sz="1800" i="1" spc="55" dirty="0">
                <a:latin typeface="Calibri"/>
                <a:cs typeface="Calibri"/>
              </a:rPr>
              <a:t>information</a:t>
            </a:r>
            <a:r>
              <a:rPr sz="1800" i="1" spc="95" dirty="0">
                <a:latin typeface="Calibri"/>
                <a:cs typeface="Calibri"/>
              </a:rPr>
              <a:t> </a:t>
            </a:r>
            <a:r>
              <a:rPr sz="1800" i="1" spc="125" dirty="0">
                <a:latin typeface="Calibri"/>
                <a:cs typeface="Calibri"/>
              </a:rPr>
              <a:t>on</a:t>
            </a:r>
            <a:r>
              <a:rPr sz="1800" i="1" spc="114" dirty="0">
                <a:latin typeface="Calibri"/>
                <a:cs typeface="Calibri"/>
              </a:rPr>
              <a:t> </a:t>
            </a:r>
            <a:r>
              <a:rPr sz="1800" i="1" dirty="0">
                <a:latin typeface="Calibri"/>
                <a:cs typeface="Calibri"/>
              </a:rPr>
              <a:t>this</a:t>
            </a:r>
            <a:r>
              <a:rPr sz="1800" i="1" spc="95" dirty="0">
                <a:latin typeface="Calibri"/>
                <a:cs typeface="Calibri"/>
              </a:rPr>
              <a:t> </a:t>
            </a:r>
            <a:r>
              <a:rPr sz="1800" i="1" spc="110" dirty="0">
                <a:latin typeface="Calibri"/>
                <a:cs typeface="Calibri"/>
              </a:rPr>
              <a:t>course</a:t>
            </a:r>
            <a:r>
              <a:rPr sz="1800" i="1" spc="95" dirty="0">
                <a:latin typeface="Calibri"/>
                <a:cs typeface="Calibri"/>
              </a:rPr>
              <a:t> </a:t>
            </a:r>
            <a:r>
              <a:rPr sz="1800" i="1" spc="105" dirty="0">
                <a:latin typeface="Calibri"/>
                <a:cs typeface="Calibri"/>
              </a:rPr>
              <a:t>please</a:t>
            </a:r>
            <a:r>
              <a:rPr sz="1800" i="1" spc="90" dirty="0">
                <a:latin typeface="Calibri"/>
                <a:cs typeface="Calibri"/>
              </a:rPr>
              <a:t> </a:t>
            </a:r>
            <a:r>
              <a:rPr sz="1800" i="1" spc="70" dirty="0">
                <a:latin typeface="Calibri"/>
                <a:cs typeface="Calibri"/>
              </a:rPr>
              <a:t>contact</a:t>
            </a:r>
            <a:r>
              <a:rPr sz="1800" i="1" spc="105" dirty="0">
                <a:latin typeface="Calibri"/>
                <a:cs typeface="Calibri"/>
              </a:rPr>
              <a:t> </a:t>
            </a:r>
            <a:r>
              <a:rPr lang="en-US" i="1" spc="105" dirty="0">
                <a:latin typeface="Calibri"/>
                <a:cs typeface="Calibri"/>
                <a:hlinkClick r:id="rId2">
                  <a:extLst>
                    <a:ext uri="{A12FA001-AC4F-418D-AE19-62706E023703}">
                      <ahyp:hlinkClr xmlns:ahyp="http://schemas.microsoft.com/office/drawing/2018/hyperlinkcolor" val="tx"/>
                    </a:ext>
                  </a:extLst>
                </a:hlinkClick>
              </a:rPr>
              <a:t>mark.cooper</a:t>
            </a:r>
            <a:r>
              <a:rPr lang="en-US" sz="1800" i="1" spc="105" dirty="0">
                <a:latin typeface="Calibri"/>
                <a:cs typeface="Calibri"/>
                <a:hlinkClick r:id="rId2">
                  <a:extLst>
                    <a:ext uri="{A12FA001-AC4F-418D-AE19-62706E023703}">
                      <ahyp:hlinkClr xmlns:ahyp="http://schemas.microsoft.com/office/drawing/2018/hyperlinkcolor" val="tx"/>
                    </a:ext>
                  </a:extLst>
                </a:hlinkClick>
              </a:rPr>
              <a:t>@heritage.</a:t>
            </a:r>
            <a:r>
              <a:rPr lang="en-US" i="1" spc="105" dirty="0">
                <a:latin typeface="Calibri"/>
                <a:cs typeface="Calibri"/>
                <a:hlinkClick r:id="rId2">
                  <a:extLst>
                    <a:ext uri="{A12FA001-AC4F-418D-AE19-62706E023703}">
                      <ahyp:hlinkClr xmlns:ahyp="http://schemas.microsoft.com/office/drawing/2018/hyperlinkcolor" val="tx"/>
                    </a:ext>
                  </a:extLst>
                </a:hlinkClick>
              </a:rPr>
              <a:t>ttct</a:t>
            </a:r>
            <a:r>
              <a:rPr lang="en-US" sz="1800" i="1" spc="105" dirty="0">
                <a:latin typeface="Calibri"/>
                <a:cs typeface="Calibri"/>
                <a:hlinkClick r:id="rId2">
                  <a:extLst>
                    <a:ext uri="{A12FA001-AC4F-418D-AE19-62706E023703}">
                      <ahyp:hlinkClr xmlns:ahyp="http://schemas.microsoft.com/office/drawing/2018/hyperlinkcolor" val="tx"/>
                    </a:ext>
                  </a:extLst>
                </a:hlinkClick>
              </a:rPr>
              <a:t>.</a:t>
            </a:r>
            <a:r>
              <a:rPr lang="en-US" i="1" spc="105" dirty="0">
                <a:latin typeface="Calibri"/>
                <a:cs typeface="Calibri"/>
                <a:hlinkClick r:id="rId2">
                  <a:extLst>
                    <a:ext uri="{A12FA001-AC4F-418D-AE19-62706E023703}">
                      <ahyp:hlinkClr xmlns:ahyp="http://schemas.microsoft.com/office/drawing/2018/hyperlinkcolor" val="tx"/>
                    </a:ext>
                  </a:extLst>
                </a:hlinkClick>
              </a:rPr>
              <a:t>co</a:t>
            </a:r>
            <a:r>
              <a:rPr lang="en-US" sz="1800" i="1" spc="105" dirty="0">
                <a:latin typeface="Calibri"/>
                <a:cs typeface="Calibri"/>
                <a:hlinkClick r:id="rId2">
                  <a:extLst>
                    <a:ext uri="{A12FA001-AC4F-418D-AE19-62706E023703}">
                      <ahyp:hlinkClr xmlns:ahyp="http://schemas.microsoft.com/office/drawing/2018/hyperlinkcolor" val="tx"/>
                    </a:ext>
                  </a:extLst>
                </a:hlinkClick>
              </a:rPr>
              <a:t>.uk</a:t>
            </a:r>
            <a:endParaRPr lang="en-US" spc="105">
              <a:latin typeface="Calibri"/>
              <a:cs typeface="Calibri"/>
              <a:hlinkClick r:id="rId2">
                <a:extLst>
                  <a:ext uri="{A12FA001-AC4F-418D-AE19-62706E023703}">
                    <ahyp:hlinkClr xmlns:ahyp="http://schemas.microsoft.com/office/drawing/2018/hyperlinkcolor" val="tx"/>
                  </a:ext>
                </a:extLst>
              </a:hlinkClick>
            </a:endParaRPr>
          </a:p>
          <a:p>
            <a:pPr marL="12700">
              <a:lnSpc>
                <a:spcPct val="100000"/>
              </a:lnSpc>
              <a:spcBef>
                <a:spcPts val="30"/>
              </a:spcBef>
            </a:pPr>
            <a:endParaRPr sz="1800" i="1" spc="105" dirty="0">
              <a:latin typeface="Calibri"/>
              <a:cs typeface="Calibri"/>
            </a:endParaRPr>
          </a:p>
        </p:txBody>
      </p:sp>
      <p:sp>
        <p:nvSpPr>
          <p:cNvPr id="4" name="object 4"/>
          <p:cNvSpPr txBox="1"/>
          <p:nvPr/>
        </p:nvSpPr>
        <p:spPr>
          <a:xfrm>
            <a:off x="357022" y="1769465"/>
            <a:ext cx="11370945" cy="3090590"/>
          </a:xfrm>
          <a:prstGeom prst="rect">
            <a:avLst/>
          </a:prstGeom>
        </p:spPr>
        <p:txBody>
          <a:bodyPr vert="horz" wrap="square" lIns="0" tIns="88900" rIns="0" bIns="0" rtlCol="0">
            <a:spAutoFit/>
          </a:bodyPr>
          <a:lstStyle/>
          <a:p>
            <a:pPr marL="12700">
              <a:lnSpc>
                <a:spcPct val="100000"/>
              </a:lnSpc>
              <a:spcBef>
                <a:spcPts val="700"/>
              </a:spcBef>
            </a:pPr>
            <a:r>
              <a:rPr lang="en-US" sz="2000" b="1" spc="145" dirty="0">
                <a:solidFill>
                  <a:srgbClr val="FFC000"/>
                </a:solidFill>
                <a:latin typeface="Calibri"/>
                <a:cs typeface="Calibri"/>
              </a:rPr>
              <a:t>All assessment is by examination: </a:t>
            </a:r>
          </a:p>
          <a:p>
            <a:pPr marL="12700">
              <a:lnSpc>
                <a:spcPct val="100000"/>
              </a:lnSpc>
              <a:spcBef>
                <a:spcPts val="700"/>
              </a:spcBef>
            </a:pPr>
            <a:endParaRPr lang="en-US" sz="2000" b="1" spc="145" dirty="0">
              <a:solidFill>
                <a:srgbClr val="FFC000"/>
              </a:solidFill>
              <a:latin typeface="Calibri"/>
              <a:cs typeface="Calibri"/>
            </a:endParaRPr>
          </a:p>
          <a:p>
            <a:pPr marL="12700">
              <a:lnSpc>
                <a:spcPct val="100000"/>
              </a:lnSpc>
              <a:spcBef>
                <a:spcPts val="700"/>
              </a:spcBef>
            </a:pPr>
            <a:r>
              <a:rPr lang="en-US" sz="2000" b="1" spc="145" dirty="0">
                <a:solidFill>
                  <a:srgbClr val="FFC000"/>
                </a:solidFill>
                <a:latin typeface="Calibri"/>
                <a:cs typeface="Calibri"/>
              </a:rPr>
              <a:t>Paper 1 (30%): Crime and Punishment- 1 hour 15 minute exam.</a:t>
            </a:r>
          </a:p>
          <a:p>
            <a:pPr marL="12700">
              <a:lnSpc>
                <a:spcPct val="100000"/>
              </a:lnSpc>
              <a:spcBef>
                <a:spcPts val="700"/>
              </a:spcBef>
            </a:pPr>
            <a:endParaRPr lang="en-US" sz="2000" b="1" spc="145" dirty="0">
              <a:solidFill>
                <a:srgbClr val="FFC000"/>
              </a:solidFill>
              <a:latin typeface="Calibri"/>
              <a:cs typeface="Calibri"/>
            </a:endParaRPr>
          </a:p>
          <a:p>
            <a:pPr marL="12700">
              <a:lnSpc>
                <a:spcPct val="100000"/>
              </a:lnSpc>
              <a:spcBef>
                <a:spcPts val="700"/>
              </a:spcBef>
            </a:pPr>
            <a:r>
              <a:rPr lang="en-US" sz="2000" b="1" spc="145" dirty="0">
                <a:solidFill>
                  <a:srgbClr val="FFC000"/>
                </a:solidFill>
                <a:latin typeface="Calibri"/>
                <a:cs typeface="Calibri"/>
              </a:rPr>
              <a:t>Paper 2 (40%): Anglo-Saxon and Norman England (20%) and The Cold War (20%)- 1 hour 45 minute exam.</a:t>
            </a:r>
          </a:p>
          <a:p>
            <a:pPr marL="12700">
              <a:lnSpc>
                <a:spcPct val="100000"/>
              </a:lnSpc>
              <a:spcBef>
                <a:spcPts val="700"/>
              </a:spcBef>
            </a:pPr>
            <a:endParaRPr lang="en-US" sz="2000" b="1" spc="145" dirty="0">
              <a:solidFill>
                <a:srgbClr val="FFC000"/>
              </a:solidFill>
              <a:latin typeface="Calibri"/>
              <a:cs typeface="Calibri"/>
            </a:endParaRPr>
          </a:p>
          <a:p>
            <a:pPr marL="12700">
              <a:lnSpc>
                <a:spcPct val="100000"/>
              </a:lnSpc>
              <a:spcBef>
                <a:spcPts val="700"/>
              </a:spcBef>
            </a:pPr>
            <a:r>
              <a:rPr lang="en-US" sz="2000" b="1" spc="145" dirty="0">
                <a:solidFill>
                  <a:srgbClr val="FFC000"/>
                </a:solidFill>
                <a:latin typeface="Calibri"/>
                <a:cs typeface="Calibri"/>
              </a:rPr>
              <a:t>Paper 3 (30%): The Rise of the Nazis- 1 hour 20 minute exam.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348995" y="6480047"/>
            <a:ext cx="11583035" cy="0"/>
          </a:xfrm>
          <a:custGeom>
            <a:avLst/>
            <a:gdLst/>
            <a:ahLst/>
            <a:cxnLst/>
            <a:rect l="l" t="t" r="r" b="b"/>
            <a:pathLst>
              <a:path w="11583035">
                <a:moveTo>
                  <a:pt x="0" y="0"/>
                </a:moveTo>
                <a:lnTo>
                  <a:pt x="11582908" y="0"/>
                </a:lnTo>
              </a:path>
            </a:pathLst>
          </a:custGeom>
          <a:ln w="6350">
            <a:solidFill>
              <a:srgbClr val="000000"/>
            </a:solidFill>
          </a:ln>
        </p:spPr>
        <p:txBody>
          <a:bodyPr wrap="square" lIns="0" tIns="0" rIns="0" bIns="0" rtlCol="0"/>
          <a:lstStyle/>
          <a:p>
            <a:endParaRPr/>
          </a:p>
        </p:txBody>
      </p:sp>
      <p:sp>
        <p:nvSpPr>
          <p:cNvPr id="4" name="object 4"/>
          <p:cNvSpPr txBox="1">
            <a:spLocks noGrp="1"/>
          </p:cNvSpPr>
          <p:nvPr>
            <p:ph type="title"/>
          </p:nvPr>
        </p:nvSpPr>
        <p:spPr>
          <a:xfrm>
            <a:off x="3266694" y="516077"/>
            <a:ext cx="5657215" cy="574675"/>
          </a:xfrm>
          <a:prstGeom prst="rect">
            <a:avLst/>
          </a:prstGeom>
        </p:spPr>
        <p:txBody>
          <a:bodyPr vert="horz" wrap="square" lIns="0" tIns="12700" rIns="0" bIns="0" rtlCol="0">
            <a:spAutoFit/>
          </a:bodyPr>
          <a:lstStyle/>
          <a:p>
            <a:pPr marL="12700">
              <a:lnSpc>
                <a:spcPct val="100000"/>
              </a:lnSpc>
              <a:spcBef>
                <a:spcPts val="100"/>
              </a:spcBef>
            </a:pPr>
            <a:r>
              <a:rPr spc="335" dirty="0"/>
              <a:t>Beyond</a:t>
            </a:r>
            <a:r>
              <a:rPr spc="90" dirty="0"/>
              <a:t> </a:t>
            </a:r>
            <a:r>
              <a:rPr spc="285" dirty="0"/>
              <a:t>Heritage:</a:t>
            </a:r>
            <a:r>
              <a:rPr spc="105" dirty="0"/>
              <a:t> </a:t>
            </a:r>
            <a:r>
              <a:rPr spc="245" dirty="0">
                <a:solidFill>
                  <a:srgbClr val="FFC000"/>
                </a:solidFill>
              </a:rPr>
              <a:t>History</a:t>
            </a:r>
          </a:p>
        </p:txBody>
      </p:sp>
      <p:grpSp>
        <p:nvGrpSpPr>
          <p:cNvPr id="5" name="object 5"/>
          <p:cNvGrpSpPr/>
          <p:nvPr/>
        </p:nvGrpSpPr>
        <p:grpSpPr>
          <a:xfrm>
            <a:off x="8276843" y="1528572"/>
            <a:ext cx="3820795" cy="4852670"/>
            <a:chOff x="8276843" y="1528572"/>
            <a:chExt cx="3820795" cy="4852670"/>
          </a:xfrm>
        </p:grpSpPr>
        <p:sp>
          <p:nvSpPr>
            <p:cNvPr id="6" name="object 6"/>
            <p:cNvSpPr/>
            <p:nvPr/>
          </p:nvSpPr>
          <p:spPr>
            <a:xfrm>
              <a:off x="8295893" y="1547622"/>
              <a:ext cx="3782695" cy="4814570"/>
            </a:xfrm>
            <a:custGeom>
              <a:avLst/>
              <a:gdLst/>
              <a:ahLst/>
              <a:cxnLst/>
              <a:rect l="l" t="t" r="r" b="b"/>
              <a:pathLst>
                <a:path w="3782695" h="4814570">
                  <a:moveTo>
                    <a:pt x="3583178" y="0"/>
                  </a:moveTo>
                  <a:lnTo>
                    <a:pt x="199389" y="0"/>
                  </a:lnTo>
                  <a:lnTo>
                    <a:pt x="153675" y="5266"/>
                  </a:lnTo>
                  <a:lnTo>
                    <a:pt x="111708" y="20268"/>
                  </a:lnTo>
                  <a:lnTo>
                    <a:pt x="74686" y="43807"/>
                  </a:lnTo>
                  <a:lnTo>
                    <a:pt x="43807" y="74686"/>
                  </a:lnTo>
                  <a:lnTo>
                    <a:pt x="20268" y="111708"/>
                  </a:lnTo>
                  <a:lnTo>
                    <a:pt x="5266" y="153675"/>
                  </a:lnTo>
                  <a:lnTo>
                    <a:pt x="0" y="199389"/>
                  </a:lnTo>
                  <a:lnTo>
                    <a:pt x="0" y="4614938"/>
                  </a:lnTo>
                  <a:lnTo>
                    <a:pt x="5266" y="4660652"/>
                  </a:lnTo>
                  <a:lnTo>
                    <a:pt x="20268" y="4702618"/>
                  </a:lnTo>
                  <a:lnTo>
                    <a:pt x="43807" y="4739637"/>
                  </a:lnTo>
                  <a:lnTo>
                    <a:pt x="74686" y="4770513"/>
                  </a:lnTo>
                  <a:lnTo>
                    <a:pt x="111708" y="4794050"/>
                  </a:lnTo>
                  <a:lnTo>
                    <a:pt x="153675" y="4809050"/>
                  </a:lnTo>
                  <a:lnTo>
                    <a:pt x="199389" y="4814316"/>
                  </a:lnTo>
                  <a:lnTo>
                    <a:pt x="3583178" y="4814316"/>
                  </a:lnTo>
                  <a:lnTo>
                    <a:pt x="3628892" y="4809050"/>
                  </a:lnTo>
                  <a:lnTo>
                    <a:pt x="3670859" y="4794050"/>
                  </a:lnTo>
                  <a:lnTo>
                    <a:pt x="3707881" y="4770513"/>
                  </a:lnTo>
                  <a:lnTo>
                    <a:pt x="3738760" y="4739637"/>
                  </a:lnTo>
                  <a:lnTo>
                    <a:pt x="3762299" y="4702618"/>
                  </a:lnTo>
                  <a:lnTo>
                    <a:pt x="3777301" y="4660652"/>
                  </a:lnTo>
                  <a:lnTo>
                    <a:pt x="3782567" y="4614938"/>
                  </a:lnTo>
                  <a:lnTo>
                    <a:pt x="3782567" y="199389"/>
                  </a:lnTo>
                  <a:lnTo>
                    <a:pt x="3777301" y="153675"/>
                  </a:lnTo>
                  <a:lnTo>
                    <a:pt x="3762299" y="111708"/>
                  </a:lnTo>
                  <a:lnTo>
                    <a:pt x="3738760" y="74686"/>
                  </a:lnTo>
                  <a:lnTo>
                    <a:pt x="3707881" y="43807"/>
                  </a:lnTo>
                  <a:lnTo>
                    <a:pt x="3670859" y="20268"/>
                  </a:lnTo>
                  <a:lnTo>
                    <a:pt x="3628892" y="5266"/>
                  </a:lnTo>
                  <a:lnTo>
                    <a:pt x="3583178" y="0"/>
                  </a:lnTo>
                  <a:close/>
                </a:path>
              </a:pathLst>
            </a:custGeom>
            <a:solidFill>
              <a:srgbClr val="3A3838"/>
            </a:solidFill>
          </p:spPr>
          <p:txBody>
            <a:bodyPr wrap="square" lIns="0" tIns="0" rIns="0" bIns="0" rtlCol="0"/>
            <a:lstStyle/>
            <a:p>
              <a:endParaRPr/>
            </a:p>
          </p:txBody>
        </p:sp>
        <p:sp>
          <p:nvSpPr>
            <p:cNvPr id="7" name="object 7"/>
            <p:cNvSpPr/>
            <p:nvPr/>
          </p:nvSpPr>
          <p:spPr>
            <a:xfrm>
              <a:off x="8295893" y="1547622"/>
              <a:ext cx="3782695" cy="4814570"/>
            </a:xfrm>
            <a:custGeom>
              <a:avLst/>
              <a:gdLst/>
              <a:ahLst/>
              <a:cxnLst/>
              <a:rect l="l" t="t" r="r" b="b"/>
              <a:pathLst>
                <a:path w="3782695" h="4814570">
                  <a:moveTo>
                    <a:pt x="0" y="199389"/>
                  </a:moveTo>
                  <a:lnTo>
                    <a:pt x="5266" y="153675"/>
                  </a:lnTo>
                  <a:lnTo>
                    <a:pt x="20268" y="111708"/>
                  </a:lnTo>
                  <a:lnTo>
                    <a:pt x="43807" y="74686"/>
                  </a:lnTo>
                  <a:lnTo>
                    <a:pt x="74686" y="43807"/>
                  </a:lnTo>
                  <a:lnTo>
                    <a:pt x="111708" y="20268"/>
                  </a:lnTo>
                  <a:lnTo>
                    <a:pt x="153675" y="5266"/>
                  </a:lnTo>
                  <a:lnTo>
                    <a:pt x="199389" y="0"/>
                  </a:lnTo>
                  <a:lnTo>
                    <a:pt x="3583178" y="0"/>
                  </a:lnTo>
                  <a:lnTo>
                    <a:pt x="3628892" y="5266"/>
                  </a:lnTo>
                  <a:lnTo>
                    <a:pt x="3670859" y="20268"/>
                  </a:lnTo>
                  <a:lnTo>
                    <a:pt x="3707881" y="43807"/>
                  </a:lnTo>
                  <a:lnTo>
                    <a:pt x="3738760" y="74686"/>
                  </a:lnTo>
                  <a:lnTo>
                    <a:pt x="3762299" y="111708"/>
                  </a:lnTo>
                  <a:lnTo>
                    <a:pt x="3777301" y="153675"/>
                  </a:lnTo>
                  <a:lnTo>
                    <a:pt x="3782567" y="199389"/>
                  </a:lnTo>
                  <a:lnTo>
                    <a:pt x="3782567" y="4614938"/>
                  </a:lnTo>
                  <a:lnTo>
                    <a:pt x="3777301" y="4660652"/>
                  </a:lnTo>
                  <a:lnTo>
                    <a:pt x="3762299" y="4702618"/>
                  </a:lnTo>
                  <a:lnTo>
                    <a:pt x="3738760" y="4739637"/>
                  </a:lnTo>
                  <a:lnTo>
                    <a:pt x="3707881" y="4770513"/>
                  </a:lnTo>
                  <a:lnTo>
                    <a:pt x="3670859" y="4794050"/>
                  </a:lnTo>
                  <a:lnTo>
                    <a:pt x="3628892" y="4809050"/>
                  </a:lnTo>
                  <a:lnTo>
                    <a:pt x="3583178" y="4814316"/>
                  </a:lnTo>
                  <a:lnTo>
                    <a:pt x="199389" y="4814316"/>
                  </a:lnTo>
                  <a:lnTo>
                    <a:pt x="153675" y="4809050"/>
                  </a:lnTo>
                  <a:lnTo>
                    <a:pt x="111708" y="4794050"/>
                  </a:lnTo>
                  <a:lnTo>
                    <a:pt x="74686" y="4770513"/>
                  </a:lnTo>
                  <a:lnTo>
                    <a:pt x="43807" y="4739637"/>
                  </a:lnTo>
                  <a:lnTo>
                    <a:pt x="20268" y="4702618"/>
                  </a:lnTo>
                  <a:lnTo>
                    <a:pt x="5266" y="4660652"/>
                  </a:lnTo>
                  <a:lnTo>
                    <a:pt x="0" y="4614938"/>
                  </a:lnTo>
                  <a:lnTo>
                    <a:pt x="0" y="199389"/>
                  </a:lnTo>
                  <a:close/>
                </a:path>
              </a:pathLst>
            </a:custGeom>
            <a:ln w="38100">
              <a:solidFill>
                <a:srgbClr val="FFC000"/>
              </a:solidFill>
            </a:ln>
          </p:spPr>
          <p:txBody>
            <a:bodyPr wrap="square" lIns="0" tIns="0" rIns="0" bIns="0" rtlCol="0"/>
            <a:lstStyle/>
            <a:p>
              <a:endParaRPr/>
            </a:p>
          </p:txBody>
        </p:sp>
      </p:grpSp>
      <p:sp>
        <p:nvSpPr>
          <p:cNvPr id="8" name="object 8"/>
          <p:cNvSpPr txBox="1"/>
          <p:nvPr/>
        </p:nvSpPr>
        <p:spPr>
          <a:xfrm>
            <a:off x="8725281" y="1628647"/>
            <a:ext cx="2921635" cy="299720"/>
          </a:xfrm>
          <a:prstGeom prst="rect">
            <a:avLst/>
          </a:prstGeom>
        </p:spPr>
        <p:txBody>
          <a:bodyPr vert="horz" wrap="square" lIns="0" tIns="12700" rIns="0" bIns="0" rtlCol="0">
            <a:spAutoFit/>
          </a:bodyPr>
          <a:lstStyle/>
          <a:p>
            <a:pPr marL="12700">
              <a:lnSpc>
                <a:spcPct val="100000"/>
              </a:lnSpc>
              <a:spcBef>
                <a:spcPts val="100"/>
              </a:spcBef>
            </a:pPr>
            <a:r>
              <a:rPr sz="1800" b="1" spc="105" dirty="0">
                <a:solidFill>
                  <a:srgbClr val="E3B408"/>
                </a:solidFill>
                <a:latin typeface="Calibri"/>
                <a:cs typeface="Calibri"/>
              </a:rPr>
              <a:t>Potential</a:t>
            </a:r>
            <a:r>
              <a:rPr sz="1800" b="1" spc="55" dirty="0">
                <a:solidFill>
                  <a:srgbClr val="E3B408"/>
                </a:solidFill>
                <a:latin typeface="Calibri"/>
                <a:cs typeface="Calibri"/>
              </a:rPr>
              <a:t> </a:t>
            </a:r>
            <a:r>
              <a:rPr sz="1800" b="1" spc="130" dirty="0">
                <a:solidFill>
                  <a:srgbClr val="E3B408"/>
                </a:solidFill>
                <a:latin typeface="Calibri"/>
                <a:cs typeface="Calibri"/>
              </a:rPr>
              <a:t>Career</a:t>
            </a:r>
            <a:r>
              <a:rPr sz="1800" b="1" spc="75" dirty="0">
                <a:solidFill>
                  <a:srgbClr val="E3B408"/>
                </a:solidFill>
                <a:latin typeface="Calibri"/>
                <a:cs typeface="Calibri"/>
              </a:rPr>
              <a:t> </a:t>
            </a:r>
            <a:r>
              <a:rPr sz="1800" b="1" spc="120" dirty="0">
                <a:solidFill>
                  <a:srgbClr val="E3B408"/>
                </a:solidFill>
                <a:latin typeface="Calibri"/>
                <a:cs typeface="Calibri"/>
              </a:rPr>
              <a:t>Pathways</a:t>
            </a:r>
            <a:endParaRPr sz="1800">
              <a:latin typeface="Calibri"/>
              <a:cs typeface="Calibri"/>
            </a:endParaRPr>
          </a:p>
        </p:txBody>
      </p:sp>
      <p:sp>
        <p:nvSpPr>
          <p:cNvPr id="9" name="object 9"/>
          <p:cNvSpPr txBox="1"/>
          <p:nvPr/>
        </p:nvSpPr>
        <p:spPr>
          <a:xfrm>
            <a:off x="8434196" y="2176983"/>
            <a:ext cx="2412365" cy="3318510"/>
          </a:xfrm>
          <a:prstGeom prst="rect">
            <a:avLst/>
          </a:prstGeom>
        </p:spPr>
        <p:txBody>
          <a:bodyPr vert="horz" wrap="square" lIns="0" tIns="12700" rIns="0" bIns="0" rtlCol="0">
            <a:spAutoFit/>
          </a:bodyPr>
          <a:lstStyle/>
          <a:p>
            <a:pPr marL="299085" indent="-287020">
              <a:lnSpc>
                <a:spcPct val="100000"/>
              </a:lnSpc>
              <a:spcBef>
                <a:spcPts val="100"/>
              </a:spcBef>
              <a:buFont typeface="Arial"/>
              <a:buChar char="•"/>
              <a:tabLst>
                <a:tab pos="299085" algn="l"/>
                <a:tab pos="299720" algn="l"/>
              </a:tabLst>
            </a:pPr>
            <a:r>
              <a:rPr sz="1800" spc="95" dirty="0">
                <a:solidFill>
                  <a:srgbClr val="E3B408"/>
                </a:solidFill>
                <a:latin typeface="Calibri"/>
                <a:cs typeface="Calibri"/>
              </a:rPr>
              <a:t>Journalism</a:t>
            </a:r>
            <a:endParaRPr sz="1800">
              <a:latin typeface="Calibri"/>
              <a:cs typeface="Calibri"/>
            </a:endParaRPr>
          </a:p>
          <a:p>
            <a:pPr marL="299085" indent="-287020">
              <a:lnSpc>
                <a:spcPct val="100000"/>
              </a:lnSpc>
              <a:spcBef>
                <a:spcPts val="5"/>
              </a:spcBef>
              <a:buFont typeface="Arial"/>
              <a:buChar char="•"/>
              <a:tabLst>
                <a:tab pos="299085" algn="l"/>
                <a:tab pos="299720" algn="l"/>
              </a:tabLst>
            </a:pPr>
            <a:r>
              <a:rPr sz="1800" spc="70" dirty="0">
                <a:solidFill>
                  <a:srgbClr val="E3B408"/>
                </a:solidFill>
                <a:latin typeface="Calibri"/>
                <a:cs typeface="Calibri"/>
              </a:rPr>
              <a:t>Law</a:t>
            </a:r>
            <a:endParaRPr sz="1800">
              <a:latin typeface="Calibri"/>
              <a:cs typeface="Calibri"/>
            </a:endParaRPr>
          </a:p>
          <a:p>
            <a:pPr marL="299085" indent="-287020">
              <a:lnSpc>
                <a:spcPct val="100000"/>
              </a:lnSpc>
              <a:buFont typeface="Arial"/>
              <a:buChar char="•"/>
              <a:tabLst>
                <a:tab pos="299085" algn="l"/>
                <a:tab pos="299720" algn="l"/>
              </a:tabLst>
            </a:pPr>
            <a:r>
              <a:rPr sz="1800" spc="85" dirty="0">
                <a:solidFill>
                  <a:srgbClr val="E3B408"/>
                </a:solidFill>
                <a:latin typeface="Calibri"/>
                <a:cs typeface="Calibri"/>
              </a:rPr>
              <a:t>Business</a:t>
            </a:r>
            <a:endParaRPr sz="1800">
              <a:latin typeface="Calibri"/>
              <a:cs typeface="Calibri"/>
            </a:endParaRPr>
          </a:p>
          <a:p>
            <a:pPr marL="299085" indent="-287020">
              <a:lnSpc>
                <a:spcPct val="100000"/>
              </a:lnSpc>
              <a:buFont typeface="Arial"/>
              <a:buChar char="•"/>
              <a:tabLst>
                <a:tab pos="299085" algn="l"/>
                <a:tab pos="299720" algn="l"/>
              </a:tabLst>
            </a:pPr>
            <a:r>
              <a:rPr sz="1800" spc="40" dirty="0">
                <a:solidFill>
                  <a:srgbClr val="E3B408"/>
                </a:solidFill>
                <a:latin typeface="Calibri"/>
                <a:cs typeface="Calibri"/>
              </a:rPr>
              <a:t>Politics</a:t>
            </a:r>
            <a:endParaRPr sz="1800">
              <a:latin typeface="Calibri"/>
              <a:cs typeface="Calibri"/>
            </a:endParaRPr>
          </a:p>
          <a:p>
            <a:pPr marL="299085" indent="-287020">
              <a:lnSpc>
                <a:spcPct val="100000"/>
              </a:lnSpc>
              <a:buFont typeface="Arial"/>
              <a:buChar char="•"/>
              <a:tabLst>
                <a:tab pos="299085" algn="l"/>
                <a:tab pos="299720" algn="l"/>
              </a:tabLst>
            </a:pPr>
            <a:r>
              <a:rPr sz="1800" spc="65" dirty="0">
                <a:solidFill>
                  <a:srgbClr val="E3B408"/>
                </a:solidFill>
                <a:latin typeface="Calibri"/>
                <a:cs typeface="Calibri"/>
              </a:rPr>
              <a:t>Marketing</a:t>
            </a:r>
            <a:endParaRPr sz="1800">
              <a:latin typeface="Calibri"/>
              <a:cs typeface="Calibri"/>
            </a:endParaRPr>
          </a:p>
          <a:p>
            <a:pPr marL="299085" indent="-287020">
              <a:lnSpc>
                <a:spcPct val="100000"/>
              </a:lnSpc>
              <a:buFont typeface="Arial"/>
              <a:buChar char="•"/>
              <a:tabLst>
                <a:tab pos="299085" algn="l"/>
                <a:tab pos="299720" algn="l"/>
              </a:tabLst>
            </a:pPr>
            <a:r>
              <a:rPr sz="1800" spc="85" dirty="0">
                <a:solidFill>
                  <a:srgbClr val="E3B408"/>
                </a:solidFill>
                <a:latin typeface="Calibri"/>
                <a:cs typeface="Calibri"/>
              </a:rPr>
              <a:t>Archaeologist.</a:t>
            </a:r>
            <a:endParaRPr sz="1800">
              <a:latin typeface="Calibri"/>
              <a:cs typeface="Calibri"/>
            </a:endParaRPr>
          </a:p>
          <a:p>
            <a:pPr marL="299085" indent="-287020">
              <a:lnSpc>
                <a:spcPct val="100000"/>
              </a:lnSpc>
              <a:buFont typeface="Arial"/>
              <a:buChar char="•"/>
              <a:tabLst>
                <a:tab pos="299085" algn="l"/>
                <a:tab pos="299720" algn="l"/>
              </a:tabLst>
            </a:pPr>
            <a:r>
              <a:rPr sz="1800" spc="55" dirty="0">
                <a:solidFill>
                  <a:srgbClr val="E3B408"/>
                </a:solidFill>
                <a:latin typeface="Calibri"/>
                <a:cs typeface="Calibri"/>
              </a:rPr>
              <a:t>Librarian.</a:t>
            </a:r>
            <a:endParaRPr sz="1800">
              <a:latin typeface="Calibri"/>
              <a:cs typeface="Calibri"/>
            </a:endParaRPr>
          </a:p>
          <a:p>
            <a:pPr marL="299085" indent="-287020">
              <a:lnSpc>
                <a:spcPct val="100000"/>
              </a:lnSpc>
              <a:buFont typeface="Arial"/>
              <a:buChar char="•"/>
              <a:tabLst>
                <a:tab pos="299085" algn="l"/>
                <a:tab pos="299720" algn="l"/>
              </a:tabLst>
            </a:pPr>
            <a:r>
              <a:rPr sz="1800" spc="50" dirty="0">
                <a:solidFill>
                  <a:srgbClr val="E3B408"/>
                </a:solidFill>
                <a:latin typeface="Calibri"/>
                <a:cs typeface="Calibri"/>
              </a:rPr>
              <a:t>Reporter.</a:t>
            </a:r>
            <a:endParaRPr sz="1800">
              <a:latin typeface="Calibri"/>
              <a:cs typeface="Calibri"/>
            </a:endParaRPr>
          </a:p>
          <a:p>
            <a:pPr marL="299085" indent="-287020">
              <a:lnSpc>
                <a:spcPct val="100000"/>
              </a:lnSpc>
              <a:buFont typeface="Arial"/>
              <a:buChar char="•"/>
              <a:tabLst>
                <a:tab pos="299085" algn="l"/>
                <a:tab pos="299720" algn="l"/>
              </a:tabLst>
            </a:pPr>
            <a:r>
              <a:rPr sz="1800" spc="50" dirty="0">
                <a:solidFill>
                  <a:srgbClr val="E3B408"/>
                </a:solidFill>
                <a:latin typeface="Calibri"/>
                <a:cs typeface="Calibri"/>
              </a:rPr>
              <a:t>Political </a:t>
            </a:r>
            <a:r>
              <a:rPr sz="1800" spc="35" dirty="0">
                <a:solidFill>
                  <a:srgbClr val="E3B408"/>
                </a:solidFill>
                <a:latin typeface="Calibri"/>
                <a:cs typeface="Calibri"/>
              </a:rPr>
              <a:t>analyst.</a:t>
            </a:r>
            <a:endParaRPr sz="1800">
              <a:latin typeface="Calibri"/>
              <a:cs typeface="Calibri"/>
            </a:endParaRPr>
          </a:p>
          <a:p>
            <a:pPr marL="299085" indent="-287020">
              <a:lnSpc>
                <a:spcPct val="100000"/>
              </a:lnSpc>
              <a:buFont typeface="Arial"/>
              <a:buChar char="•"/>
              <a:tabLst>
                <a:tab pos="299085" algn="l"/>
                <a:tab pos="299720" algn="l"/>
              </a:tabLst>
            </a:pPr>
            <a:r>
              <a:rPr sz="1800" spc="100" dirty="0">
                <a:solidFill>
                  <a:srgbClr val="E3B408"/>
                </a:solidFill>
                <a:latin typeface="Calibri"/>
                <a:cs typeface="Calibri"/>
              </a:rPr>
              <a:t>Heritage</a:t>
            </a:r>
            <a:r>
              <a:rPr sz="1800" spc="35" dirty="0">
                <a:solidFill>
                  <a:srgbClr val="E3B408"/>
                </a:solidFill>
                <a:latin typeface="Calibri"/>
                <a:cs typeface="Calibri"/>
              </a:rPr>
              <a:t> </a:t>
            </a:r>
            <a:r>
              <a:rPr sz="1800" spc="80" dirty="0">
                <a:solidFill>
                  <a:srgbClr val="E3B408"/>
                </a:solidFill>
                <a:latin typeface="Calibri"/>
                <a:cs typeface="Calibri"/>
              </a:rPr>
              <a:t>manager.</a:t>
            </a:r>
            <a:endParaRPr sz="1800">
              <a:latin typeface="Calibri"/>
              <a:cs typeface="Calibri"/>
            </a:endParaRPr>
          </a:p>
          <a:p>
            <a:pPr marL="299085" indent="-287020">
              <a:lnSpc>
                <a:spcPct val="100000"/>
              </a:lnSpc>
              <a:spcBef>
                <a:spcPts val="5"/>
              </a:spcBef>
              <a:buFont typeface="Arial"/>
              <a:buChar char="•"/>
              <a:tabLst>
                <a:tab pos="299085" algn="l"/>
                <a:tab pos="299720" algn="l"/>
              </a:tabLst>
            </a:pPr>
            <a:r>
              <a:rPr sz="1800" spc="95" dirty="0">
                <a:solidFill>
                  <a:srgbClr val="E3B408"/>
                </a:solidFill>
                <a:latin typeface="Calibri"/>
                <a:cs typeface="Calibri"/>
              </a:rPr>
              <a:t>Business</a:t>
            </a:r>
            <a:r>
              <a:rPr sz="1800" spc="55" dirty="0">
                <a:solidFill>
                  <a:srgbClr val="E3B408"/>
                </a:solidFill>
                <a:latin typeface="Calibri"/>
                <a:cs typeface="Calibri"/>
              </a:rPr>
              <a:t> consultant.</a:t>
            </a:r>
            <a:endParaRPr sz="1800">
              <a:latin typeface="Calibri"/>
              <a:cs typeface="Calibri"/>
            </a:endParaRPr>
          </a:p>
          <a:p>
            <a:pPr marL="299085" indent="-287020">
              <a:lnSpc>
                <a:spcPct val="100000"/>
              </a:lnSpc>
              <a:buFont typeface="Arial"/>
              <a:buChar char="•"/>
              <a:tabLst>
                <a:tab pos="299085" algn="l"/>
                <a:tab pos="299720" algn="l"/>
              </a:tabLst>
            </a:pPr>
            <a:r>
              <a:rPr sz="1800" spc="55" dirty="0">
                <a:solidFill>
                  <a:srgbClr val="E3B408"/>
                </a:solidFill>
                <a:latin typeface="Calibri"/>
                <a:cs typeface="Calibri"/>
              </a:rPr>
              <a:t>Historian.</a:t>
            </a:r>
            <a:endParaRPr sz="1800">
              <a:latin typeface="Calibri"/>
              <a:cs typeface="Calibri"/>
            </a:endParaRPr>
          </a:p>
        </p:txBody>
      </p:sp>
      <p:grpSp>
        <p:nvGrpSpPr>
          <p:cNvPr id="10" name="object 10"/>
          <p:cNvGrpSpPr/>
          <p:nvPr/>
        </p:nvGrpSpPr>
        <p:grpSpPr>
          <a:xfrm>
            <a:off x="96011" y="1528572"/>
            <a:ext cx="3820795" cy="4843780"/>
            <a:chOff x="96011" y="1528572"/>
            <a:chExt cx="3820795" cy="4843780"/>
          </a:xfrm>
        </p:grpSpPr>
        <p:sp>
          <p:nvSpPr>
            <p:cNvPr id="11" name="object 11"/>
            <p:cNvSpPr/>
            <p:nvPr/>
          </p:nvSpPr>
          <p:spPr>
            <a:xfrm>
              <a:off x="115061" y="1547622"/>
              <a:ext cx="3782695" cy="4805680"/>
            </a:xfrm>
            <a:custGeom>
              <a:avLst/>
              <a:gdLst/>
              <a:ahLst/>
              <a:cxnLst/>
              <a:rect l="l" t="t" r="r" b="b"/>
              <a:pathLst>
                <a:path w="3782695" h="4805680">
                  <a:moveTo>
                    <a:pt x="3583178" y="0"/>
                  </a:moveTo>
                  <a:lnTo>
                    <a:pt x="199377" y="0"/>
                  </a:lnTo>
                  <a:lnTo>
                    <a:pt x="153663" y="5266"/>
                  </a:lnTo>
                  <a:lnTo>
                    <a:pt x="111697" y="20268"/>
                  </a:lnTo>
                  <a:lnTo>
                    <a:pt x="74678" y="43807"/>
                  </a:lnTo>
                  <a:lnTo>
                    <a:pt x="43802" y="74686"/>
                  </a:lnTo>
                  <a:lnTo>
                    <a:pt x="20265" y="111708"/>
                  </a:lnTo>
                  <a:lnTo>
                    <a:pt x="5265" y="153675"/>
                  </a:lnTo>
                  <a:lnTo>
                    <a:pt x="0" y="199389"/>
                  </a:lnTo>
                  <a:lnTo>
                    <a:pt x="0" y="4605794"/>
                  </a:lnTo>
                  <a:lnTo>
                    <a:pt x="5265" y="4651508"/>
                  </a:lnTo>
                  <a:lnTo>
                    <a:pt x="20265" y="4693474"/>
                  </a:lnTo>
                  <a:lnTo>
                    <a:pt x="43802" y="4730493"/>
                  </a:lnTo>
                  <a:lnTo>
                    <a:pt x="74678" y="4761369"/>
                  </a:lnTo>
                  <a:lnTo>
                    <a:pt x="111697" y="4784906"/>
                  </a:lnTo>
                  <a:lnTo>
                    <a:pt x="153663" y="4799906"/>
                  </a:lnTo>
                  <a:lnTo>
                    <a:pt x="199377" y="4805172"/>
                  </a:lnTo>
                  <a:lnTo>
                    <a:pt x="3583178" y="4805172"/>
                  </a:lnTo>
                  <a:lnTo>
                    <a:pt x="3628892" y="4799906"/>
                  </a:lnTo>
                  <a:lnTo>
                    <a:pt x="3670859" y="4784906"/>
                  </a:lnTo>
                  <a:lnTo>
                    <a:pt x="3707881" y="4761369"/>
                  </a:lnTo>
                  <a:lnTo>
                    <a:pt x="3738760" y="4730493"/>
                  </a:lnTo>
                  <a:lnTo>
                    <a:pt x="3762299" y="4693474"/>
                  </a:lnTo>
                  <a:lnTo>
                    <a:pt x="3777301" y="4651508"/>
                  </a:lnTo>
                  <a:lnTo>
                    <a:pt x="3782567" y="4605794"/>
                  </a:lnTo>
                  <a:lnTo>
                    <a:pt x="3782567" y="199389"/>
                  </a:lnTo>
                  <a:lnTo>
                    <a:pt x="3777301" y="153675"/>
                  </a:lnTo>
                  <a:lnTo>
                    <a:pt x="3762299" y="111708"/>
                  </a:lnTo>
                  <a:lnTo>
                    <a:pt x="3738760" y="74686"/>
                  </a:lnTo>
                  <a:lnTo>
                    <a:pt x="3707881" y="43807"/>
                  </a:lnTo>
                  <a:lnTo>
                    <a:pt x="3670859" y="20268"/>
                  </a:lnTo>
                  <a:lnTo>
                    <a:pt x="3628892" y="5266"/>
                  </a:lnTo>
                  <a:lnTo>
                    <a:pt x="3583178" y="0"/>
                  </a:lnTo>
                  <a:close/>
                </a:path>
              </a:pathLst>
            </a:custGeom>
            <a:solidFill>
              <a:srgbClr val="3A3838"/>
            </a:solidFill>
          </p:spPr>
          <p:txBody>
            <a:bodyPr wrap="square" lIns="0" tIns="0" rIns="0" bIns="0" rtlCol="0"/>
            <a:lstStyle/>
            <a:p>
              <a:endParaRPr/>
            </a:p>
          </p:txBody>
        </p:sp>
        <p:sp>
          <p:nvSpPr>
            <p:cNvPr id="12" name="object 12"/>
            <p:cNvSpPr/>
            <p:nvPr/>
          </p:nvSpPr>
          <p:spPr>
            <a:xfrm>
              <a:off x="115061" y="1547622"/>
              <a:ext cx="3782695" cy="4805680"/>
            </a:xfrm>
            <a:custGeom>
              <a:avLst/>
              <a:gdLst/>
              <a:ahLst/>
              <a:cxnLst/>
              <a:rect l="l" t="t" r="r" b="b"/>
              <a:pathLst>
                <a:path w="3782695" h="4805680">
                  <a:moveTo>
                    <a:pt x="0" y="199389"/>
                  </a:moveTo>
                  <a:lnTo>
                    <a:pt x="5265" y="153675"/>
                  </a:lnTo>
                  <a:lnTo>
                    <a:pt x="20265" y="111708"/>
                  </a:lnTo>
                  <a:lnTo>
                    <a:pt x="43802" y="74686"/>
                  </a:lnTo>
                  <a:lnTo>
                    <a:pt x="74678" y="43807"/>
                  </a:lnTo>
                  <a:lnTo>
                    <a:pt x="111697" y="20268"/>
                  </a:lnTo>
                  <a:lnTo>
                    <a:pt x="153663" y="5266"/>
                  </a:lnTo>
                  <a:lnTo>
                    <a:pt x="199377" y="0"/>
                  </a:lnTo>
                  <a:lnTo>
                    <a:pt x="3583178" y="0"/>
                  </a:lnTo>
                  <a:lnTo>
                    <a:pt x="3628892" y="5266"/>
                  </a:lnTo>
                  <a:lnTo>
                    <a:pt x="3670859" y="20268"/>
                  </a:lnTo>
                  <a:lnTo>
                    <a:pt x="3707881" y="43807"/>
                  </a:lnTo>
                  <a:lnTo>
                    <a:pt x="3738760" y="74686"/>
                  </a:lnTo>
                  <a:lnTo>
                    <a:pt x="3762299" y="111708"/>
                  </a:lnTo>
                  <a:lnTo>
                    <a:pt x="3777301" y="153675"/>
                  </a:lnTo>
                  <a:lnTo>
                    <a:pt x="3782567" y="199389"/>
                  </a:lnTo>
                  <a:lnTo>
                    <a:pt x="3782567" y="4605794"/>
                  </a:lnTo>
                  <a:lnTo>
                    <a:pt x="3777301" y="4651508"/>
                  </a:lnTo>
                  <a:lnTo>
                    <a:pt x="3762299" y="4693474"/>
                  </a:lnTo>
                  <a:lnTo>
                    <a:pt x="3738760" y="4730493"/>
                  </a:lnTo>
                  <a:lnTo>
                    <a:pt x="3707881" y="4761369"/>
                  </a:lnTo>
                  <a:lnTo>
                    <a:pt x="3670859" y="4784906"/>
                  </a:lnTo>
                  <a:lnTo>
                    <a:pt x="3628892" y="4799906"/>
                  </a:lnTo>
                  <a:lnTo>
                    <a:pt x="3583178" y="4805172"/>
                  </a:lnTo>
                  <a:lnTo>
                    <a:pt x="199377" y="4805172"/>
                  </a:lnTo>
                  <a:lnTo>
                    <a:pt x="153663" y="4799906"/>
                  </a:lnTo>
                  <a:lnTo>
                    <a:pt x="111697" y="4784906"/>
                  </a:lnTo>
                  <a:lnTo>
                    <a:pt x="74678" y="4761369"/>
                  </a:lnTo>
                  <a:lnTo>
                    <a:pt x="43802" y="4730493"/>
                  </a:lnTo>
                  <a:lnTo>
                    <a:pt x="20265" y="4693474"/>
                  </a:lnTo>
                  <a:lnTo>
                    <a:pt x="5265" y="4651508"/>
                  </a:lnTo>
                  <a:lnTo>
                    <a:pt x="0" y="4605794"/>
                  </a:lnTo>
                  <a:lnTo>
                    <a:pt x="0" y="199389"/>
                  </a:lnTo>
                  <a:close/>
                </a:path>
              </a:pathLst>
            </a:custGeom>
            <a:ln w="38100">
              <a:solidFill>
                <a:srgbClr val="FFC000"/>
              </a:solidFill>
            </a:ln>
          </p:spPr>
          <p:txBody>
            <a:bodyPr wrap="square" lIns="0" tIns="0" rIns="0" bIns="0" rtlCol="0"/>
            <a:lstStyle/>
            <a:p>
              <a:endParaRPr/>
            </a:p>
          </p:txBody>
        </p:sp>
      </p:grpSp>
      <p:sp>
        <p:nvSpPr>
          <p:cNvPr id="13" name="object 13"/>
          <p:cNvSpPr txBox="1"/>
          <p:nvPr/>
        </p:nvSpPr>
        <p:spPr>
          <a:xfrm>
            <a:off x="1534413" y="1628647"/>
            <a:ext cx="937894" cy="299720"/>
          </a:xfrm>
          <a:prstGeom prst="rect">
            <a:avLst/>
          </a:prstGeom>
        </p:spPr>
        <p:txBody>
          <a:bodyPr vert="horz" wrap="square" lIns="0" tIns="12700" rIns="0" bIns="0" rtlCol="0">
            <a:spAutoFit/>
          </a:bodyPr>
          <a:lstStyle/>
          <a:p>
            <a:pPr marL="12700">
              <a:lnSpc>
                <a:spcPct val="100000"/>
              </a:lnSpc>
              <a:spcBef>
                <a:spcPts val="100"/>
              </a:spcBef>
            </a:pPr>
            <a:r>
              <a:rPr sz="1800" b="1" spc="215" dirty="0">
                <a:solidFill>
                  <a:srgbClr val="E3B408"/>
                </a:solidFill>
                <a:latin typeface="Calibri"/>
                <a:cs typeface="Calibri"/>
              </a:rPr>
              <a:t>A</a:t>
            </a:r>
            <a:r>
              <a:rPr sz="1800" b="1" spc="5" dirty="0">
                <a:solidFill>
                  <a:srgbClr val="E3B408"/>
                </a:solidFill>
                <a:latin typeface="Calibri"/>
                <a:cs typeface="Calibri"/>
              </a:rPr>
              <a:t> </a:t>
            </a:r>
            <a:r>
              <a:rPr sz="1800" b="1" spc="130" dirty="0">
                <a:solidFill>
                  <a:srgbClr val="E3B408"/>
                </a:solidFill>
                <a:latin typeface="Calibri"/>
                <a:cs typeface="Calibri"/>
              </a:rPr>
              <a:t>Levels</a:t>
            </a:r>
            <a:endParaRPr sz="1800">
              <a:latin typeface="Calibri"/>
              <a:cs typeface="Calibri"/>
            </a:endParaRPr>
          </a:p>
        </p:txBody>
      </p:sp>
      <p:sp>
        <p:nvSpPr>
          <p:cNvPr id="14" name="object 14"/>
          <p:cNvSpPr txBox="1"/>
          <p:nvPr/>
        </p:nvSpPr>
        <p:spPr>
          <a:xfrm>
            <a:off x="225856" y="2178507"/>
            <a:ext cx="3150870" cy="483234"/>
          </a:xfrm>
          <a:prstGeom prst="rect">
            <a:avLst/>
          </a:prstGeom>
        </p:spPr>
        <p:txBody>
          <a:bodyPr vert="horz" wrap="square" lIns="0" tIns="12700" rIns="0" bIns="0" rtlCol="0">
            <a:spAutoFit/>
          </a:bodyPr>
          <a:lstStyle/>
          <a:p>
            <a:pPr marL="38100">
              <a:lnSpc>
                <a:spcPct val="100000"/>
              </a:lnSpc>
              <a:spcBef>
                <a:spcPts val="100"/>
              </a:spcBef>
            </a:pPr>
            <a:r>
              <a:rPr sz="1500" dirty="0">
                <a:solidFill>
                  <a:srgbClr val="E3B408"/>
                </a:solidFill>
                <a:latin typeface="Calibri"/>
                <a:cs typeface="Calibri"/>
              </a:rPr>
              <a:t>Most</a:t>
            </a:r>
            <a:r>
              <a:rPr sz="1500" spc="75" dirty="0">
                <a:solidFill>
                  <a:srgbClr val="E3B408"/>
                </a:solidFill>
                <a:latin typeface="Calibri"/>
                <a:cs typeface="Calibri"/>
              </a:rPr>
              <a:t> </a:t>
            </a:r>
            <a:r>
              <a:rPr sz="1500" dirty="0">
                <a:solidFill>
                  <a:srgbClr val="E3B408"/>
                </a:solidFill>
                <a:latin typeface="Calibri"/>
                <a:cs typeface="Calibri"/>
              </a:rPr>
              <a:t>6</a:t>
            </a:r>
            <a:r>
              <a:rPr sz="1500" baseline="25000" dirty="0">
                <a:solidFill>
                  <a:srgbClr val="E3B408"/>
                </a:solidFill>
                <a:latin typeface="Calibri"/>
                <a:cs typeface="Calibri"/>
              </a:rPr>
              <a:t>th</a:t>
            </a:r>
            <a:r>
              <a:rPr sz="1500" spc="330" baseline="25000" dirty="0">
                <a:solidFill>
                  <a:srgbClr val="E3B408"/>
                </a:solidFill>
                <a:latin typeface="Calibri"/>
                <a:cs typeface="Calibri"/>
              </a:rPr>
              <a:t> </a:t>
            </a:r>
            <a:r>
              <a:rPr sz="1500" spc="55" dirty="0">
                <a:solidFill>
                  <a:srgbClr val="E3B408"/>
                </a:solidFill>
                <a:latin typeface="Calibri"/>
                <a:cs typeface="Calibri"/>
              </a:rPr>
              <a:t>forms</a:t>
            </a:r>
            <a:r>
              <a:rPr sz="1500" spc="85" dirty="0">
                <a:solidFill>
                  <a:srgbClr val="E3B408"/>
                </a:solidFill>
                <a:latin typeface="Calibri"/>
                <a:cs typeface="Calibri"/>
              </a:rPr>
              <a:t> </a:t>
            </a:r>
            <a:r>
              <a:rPr sz="1500" spc="60" dirty="0">
                <a:solidFill>
                  <a:srgbClr val="E3B408"/>
                </a:solidFill>
                <a:latin typeface="Calibri"/>
                <a:cs typeface="Calibri"/>
              </a:rPr>
              <a:t>require</a:t>
            </a:r>
            <a:r>
              <a:rPr sz="1500" spc="95" dirty="0">
                <a:solidFill>
                  <a:srgbClr val="E3B408"/>
                </a:solidFill>
                <a:latin typeface="Calibri"/>
                <a:cs typeface="Calibri"/>
              </a:rPr>
              <a:t> </a:t>
            </a:r>
            <a:r>
              <a:rPr sz="1500" dirty="0">
                <a:solidFill>
                  <a:srgbClr val="E3B408"/>
                </a:solidFill>
                <a:latin typeface="Calibri"/>
                <a:cs typeface="Calibri"/>
              </a:rPr>
              <a:t>at</a:t>
            </a:r>
            <a:r>
              <a:rPr sz="1500" spc="95" dirty="0">
                <a:solidFill>
                  <a:srgbClr val="E3B408"/>
                </a:solidFill>
                <a:latin typeface="Calibri"/>
                <a:cs typeface="Calibri"/>
              </a:rPr>
              <a:t> </a:t>
            </a:r>
            <a:r>
              <a:rPr sz="1500" spc="114" dirty="0">
                <a:solidFill>
                  <a:srgbClr val="E3B408"/>
                </a:solidFill>
                <a:latin typeface="Calibri"/>
                <a:cs typeface="Calibri"/>
              </a:rPr>
              <a:t>grade</a:t>
            </a:r>
            <a:r>
              <a:rPr sz="1500" spc="85" dirty="0">
                <a:solidFill>
                  <a:srgbClr val="E3B408"/>
                </a:solidFill>
                <a:latin typeface="Calibri"/>
                <a:cs typeface="Calibri"/>
              </a:rPr>
              <a:t> </a:t>
            </a:r>
            <a:r>
              <a:rPr sz="1500" spc="105" dirty="0">
                <a:solidFill>
                  <a:srgbClr val="E3B408"/>
                </a:solidFill>
                <a:latin typeface="Calibri"/>
                <a:cs typeface="Calibri"/>
              </a:rPr>
              <a:t>5</a:t>
            </a:r>
            <a:r>
              <a:rPr sz="1500" spc="95" dirty="0">
                <a:solidFill>
                  <a:srgbClr val="E3B408"/>
                </a:solidFill>
                <a:latin typeface="Calibri"/>
                <a:cs typeface="Calibri"/>
              </a:rPr>
              <a:t> </a:t>
            </a:r>
            <a:r>
              <a:rPr sz="1500" spc="-25" dirty="0">
                <a:solidFill>
                  <a:srgbClr val="E3B408"/>
                </a:solidFill>
                <a:latin typeface="Calibri"/>
                <a:cs typeface="Calibri"/>
              </a:rPr>
              <a:t>to</a:t>
            </a:r>
            <a:endParaRPr sz="1500">
              <a:latin typeface="Calibri"/>
              <a:cs typeface="Calibri"/>
            </a:endParaRPr>
          </a:p>
          <a:p>
            <a:pPr marL="38100">
              <a:lnSpc>
                <a:spcPct val="100000"/>
              </a:lnSpc>
              <a:spcBef>
                <a:spcPts val="5"/>
              </a:spcBef>
            </a:pPr>
            <a:r>
              <a:rPr sz="1500" spc="70" dirty="0">
                <a:solidFill>
                  <a:srgbClr val="E3B408"/>
                </a:solidFill>
                <a:latin typeface="Calibri"/>
                <a:cs typeface="Calibri"/>
              </a:rPr>
              <a:t>continue </a:t>
            </a:r>
            <a:r>
              <a:rPr sz="1500" spc="90" dirty="0">
                <a:solidFill>
                  <a:srgbClr val="E3B408"/>
                </a:solidFill>
                <a:latin typeface="Calibri"/>
                <a:cs typeface="Calibri"/>
              </a:rPr>
              <a:t>on</a:t>
            </a:r>
            <a:r>
              <a:rPr sz="1500" spc="80" dirty="0">
                <a:solidFill>
                  <a:srgbClr val="E3B408"/>
                </a:solidFill>
                <a:latin typeface="Calibri"/>
                <a:cs typeface="Calibri"/>
              </a:rPr>
              <a:t> </a:t>
            </a:r>
            <a:r>
              <a:rPr sz="1500" dirty="0">
                <a:solidFill>
                  <a:srgbClr val="E3B408"/>
                </a:solidFill>
                <a:latin typeface="Calibri"/>
                <a:cs typeface="Calibri"/>
              </a:rPr>
              <a:t>with</a:t>
            </a:r>
            <a:r>
              <a:rPr sz="1500" spc="95" dirty="0">
                <a:solidFill>
                  <a:srgbClr val="E3B408"/>
                </a:solidFill>
                <a:latin typeface="Calibri"/>
                <a:cs typeface="Calibri"/>
              </a:rPr>
              <a:t> </a:t>
            </a:r>
            <a:r>
              <a:rPr sz="1500" spc="-10" dirty="0">
                <a:solidFill>
                  <a:srgbClr val="E3B408"/>
                </a:solidFill>
                <a:latin typeface="Calibri"/>
                <a:cs typeface="Calibri"/>
              </a:rPr>
              <a:t>History.</a:t>
            </a:r>
            <a:endParaRPr sz="1500">
              <a:latin typeface="Calibri"/>
              <a:cs typeface="Calibri"/>
            </a:endParaRPr>
          </a:p>
        </p:txBody>
      </p:sp>
      <p:sp>
        <p:nvSpPr>
          <p:cNvPr id="15" name="object 15"/>
          <p:cNvSpPr txBox="1"/>
          <p:nvPr/>
        </p:nvSpPr>
        <p:spPr>
          <a:xfrm>
            <a:off x="251256" y="2864865"/>
            <a:ext cx="3392170" cy="1169035"/>
          </a:xfrm>
          <a:prstGeom prst="rect">
            <a:avLst/>
          </a:prstGeom>
        </p:spPr>
        <p:txBody>
          <a:bodyPr vert="horz" wrap="square" lIns="0" tIns="12700" rIns="0" bIns="0" rtlCol="0">
            <a:spAutoFit/>
          </a:bodyPr>
          <a:lstStyle/>
          <a:p>
            <a:pPr marL="12700" marR="5080">
              <a:lnSpc>
                <a:spcPct val="100000"/>
              </a:lnSpc>
              <a:spcBef>
                <a:spcPts val="100"/>
              </a:spcBef>
            </a:pPr>
            <a:r>
              <a:rPr sz="1500" spc="125" dirty="0">
                <a:solidFill>
                  <a:srgbClr val="E3B408"/>
                </a:solidFill>
                <a:latin typeface="Calibri"/>
                <a:cs typeface="Calibri"/>
              </a:rPr>
              <a:t>As</a:t>
            </a:r>
            <a:r>
              <a:rPr sz="1500" spc="105" dirty="0">
                <a:solidFill>
                  <a:srgbClr val="E3B408"/>
                </a:solidFill>
                <a:latin typeface="Calibri"/>
                <a:cs typeface="Calibri"/>
              </a:rPr>
              <a:t> </a:t>
            </a:r>
            <a:r>
              <a:rPr sz="1500" spc="50" dirty="0">
                <a:solidFill>
                  <a:srgbClr val="E3B408"/>
                </a:solidFill>
                <a:latin typeface="Calibri"/>
                <a:cs typeface="Calibri"/>
              </a:rPr>
              <a:t>History</a:t>
            </a:r>
            <a:r>
              <a:rPr sz="1500" spc="110" dirty="0">
                <a:solidFill>
                  <a:srgbClr val="E3B408"/>
                </a:solidFill>
                <a:latin typeface="Calibri"/>
                <a:cs typeface="Calibri"/>
              </a:rPr>
              <a:t> </a:t>
            </a:r>
            <a:r>
              <a:rPr sz="1500" spc="50" dirty="0">
                <a:solidFill>
                  <a:srgbClr val="E3B408"/>
                </a:solidFill>
                <a:latin typeface="Calibri"/>
                <a:cs typeface="Calibri"/>
              </a:rPr>
              <a:t>links</a:t>
            </a:r>
            <a:r>
              <a:rPr sz="1500" spc="110" dirty="0">
                <a:solidFill>
                  <a:srgbClr val="E3B408"/>
                </a:solidFill>
                <a:latin typeface="Calibri"/>
                <a:cs typeface="Calibri"/>
              </a:rPr>
              <a:t> </a:t>
            </a:r>
            <a:r>
              <a:rPr sz="1500" dirty="0">
                <a:solidFill>
                  <a:srgbClr val="E3B408"/>
                </a:solidFill>
                <a:latin typeface="Calibri"/>
                <a:cs typeface="Calibri"/>
              </a:rPr>
              <a:t>will</a:t>
            </a:r>
            <a:r>
              <a:rPr sz="1500" spc="125" dirty="0">
                <a:solidFill>
                  <a:srgbClr val="E3B408"/>
                </a:solidFill>
                <a:latin typeface="Calibri"/>
                <a:cs typeface="Calibri"/>
              </a:rPr>
              <a:t> </a:t>
            </a:r>
            <a:r>
              <a:rPr sz="1500" dirty="0">
                <a:solidFill>
                  <a:srgbClr val="E3B408"/>
                </a:solidFill>
                <a:latin typeface="Calibri"/>
                <a:cs typeface="Calibri"/>
              </a:rPr>
              <a:t>with</a:t>
            </a:r>
            <a:r>
              <a:rPr sz="1500" spc="110" dirty="0">
                <a:solidFill>
                  <a:srgbClr val="E3B408"/>
                </a:solidFill>
                <a:latin typeface="Calibri"/>
                <a:cs typeface="Calibri"/>
              </a:rPr>
              <a:t> </a:t>
            </a:r>
            <a:r>
              <a:rPr sz="1500" dirty="0">
                <a:solidFill>
                  <a:srgbClr val="E3B408"/>
                </a:solidFill>
                <a:latin typeface="Calibri"/>
                <a:cs typeface="Calibri"/>
              </a:rPr>
              <a:t>lots</a:t>
            </a:r>
            <a:r>
              <a:rPr sz="1500" spc="114" dirty="0">
                <a:solidFill>
                  <a:srgbClr val="E3B408"/>
                </a:solidFill>
                <a:latin typeface="Calibri"/>
                <a:cs typeface="Calibri"/>
              </a:rPr>
              <a:t> </a:t>
            </a:r>
            <a:r>
              <a:rPr sz="1500" dirty="0">
                <a:solidFill>
                  <a:srgbClr val="E3B408"/>
                </a:solidFill>
                <a:latin typeface="Calibri"/>
                <a:cs typeface="Calibri"/>
              </a:rPr>
              <a:t>of</a:t>
            </a:r>
            <a:r>
              <a:rPr sz="1500" spc="135" dirty="0">
                <a:solidFill>
                  <a:srgbClr val="E3B408"/>
                </a:solidFill>
                <a:latin typeface="Calibri"/>
                <a:cs typeface="Calibri"/>
              </a:rPr>
              <a:t> </a:t>
            </a:r>
            <a:r>
              <a:rPr sz="1500" spc="45" dirty="0">
                <a:solidFill>
                  <a:srgbClr val="E3B408"/>
                </a:solidFill>
                <a:latin typeface="Calibri"/>
                <a:cs typeface="Calibri"/>
              </a:rPr>
              <a:t>other </a:t>
            </a:r>
            <a:r>
              <a:rPr sz="1500" spc="70" dirty="0">
                <a:solidFill>
                  <a:srgbClr val="E3B408"/>
                </a:solidFill>
                <a:latin typeface="Calibri"/>
                <a:cs typeface="Calibri"/>
              </a:rPr>
              <a:t>subjects</a:t>
            </a:r>
            <a:r>
              <a:rPr sz="1500" spc="50" dirty="0">
                <a:solidFill>
                  <a:srgbClr val="E3B408"/>
                </a:solidFill>
                <a:latin typeface="Calibri"/>
                <a:cs typeface="Calibri"/>
              </a:rPr>
              <a:t> </a:t>
            </a:r>
            <a:r>
              <a:rPr sz="1500" spc="80" dirty="0">
                <a:solidFill>
                  <a:srgbClr val="E3B408"/>
                </a:solidFill>
                <a:latin typeface="Calibri"/>
                <a:cs typeface="Calibri"/>
              </a:rPr>
              <a:t>(including</a:t>
            </a:r>
            <a:r>
              <a:rPr sz="1500" spc="55" dirty="0">
                <a:solidFill>
                  <a:srgbClr val="E3B408"/>
                </a:solidFill>
                <a:latin typeface="Calibri"/>
                <a:cs typeface="Calibri"/>
              </a:rPr>
              <a:t> </a:t>
            </a:r>
            <a:r>
              <a:rPr sz="1500" spc="80" dirty="0">
                <a:solidFill>
                  <a:srgbClr val="E3B408"/>
                </a:solidFill>
                <a:latin typeface="Calibri"/>
                <a:cs typeface="Calibri"/>
              </a:rPr>
              <a:t>English,</a:t>
            </a:r>
            <a:r>
              <a:rPr sz="1500" spc="20" dirty="0">
                <a:solidFill>
                  <a:srgbClr val="E3B408"/>
                </a:solidFill>
                <a:latin typeface="Calibri"/>
                <a:cs typeface="Calibri"/>
              </a:rPr>
              <a:t> </a:t>
            </a:r>
            <a:r>
              <a:rPr sz="1500" spc="85" dirty="0">
                <a:solidFill>
                  <a:srgbClr val="E3B408"/>
                </a:solidFill>
                <a:latin typeface="Calibri"/>
                <a:cs typeface="Calibri"/>
              </a:rPr>
              <a:t>Law</a:t>
            </a:r>
            <a:r>
              <a:rPr sz="1500" spc="50" dirty="0">
                <a:solidFill>
                  <a:srgbClr val="E3B408"/>
                </a:solidFill>
                <a:latin typeface="Calibri"/>
                <a:cs typeface="Calibri"/>
              </a:rPr>
              <a:t> </a:t>
            </a:r>
            <a:r>
              <a:rPr sz="1500" spc="85" dirty="0">
                <a:solidFill>
                  <a:srgbClr val="E3B408"/>
                </a:solidFill>
                <a:latin typeface="Calibri"/>
                <a:cs typeface="Calibri"/>
              </a:rPr>
              <a:t>and </a:t>
            </a:r>
            <a:r>
              <a:rPr sz="1500" dirty="0">
                <a:solidFill>
                  <a:srgbClr val="E3B408"/>
                </a:solidFill>
                <a:latin typeface="Calibri"/>
                <a:cs typeface="Calibri"/>
              </a:rPr>
              <a:t>Politics)</a:t>
            </a:r>
            <a:r>
              <a:rPr sz="1500" spc="110" dirty="0">
                <a:solidFill>
                  <a:srgbClr val="E3B408"/>
                </a:solidFill>
                <a:latin typeface="Calibri"/>
                <a:cs typeface="Calibri"/>
              </a:rPr>
              <a:t> </a:t>
            </a:r>
            <a:r>
              <a:rPr sz="1500" dirty="0">
                <a:solidFill>
                  <a:srgbClr val="E3B408"/>
                </a:solidFill>
                <a:latin typeface="Calibri"/>
                <a:cs typeface="Calibri"/>
              </a:rPr>
              <a:t>it</a:t>
            </a:r>
            <a:r>
              <a:rPr sz="1500" spc="114" dirty="0">
                <a:solidFill>
                  <a:srgbClr val="E3B408"/>
                </a:solidFill>
                <a:latin typeface="Calibri"/>
                <a:cs typeface="Calibri"/>
              </a:rPr>
              <a:t> </a:t>
            </a:r>
            <a:r>
              <a:rPr sz="1500" dirty="0">
                <a:solidFill>
                  <a:srgbClr val="E3B408"/>
                </a:solidFill>
                <a:latin typeface="Calibri"/>
                <a:cs typeface="Calibri"/>
              </a:rPr>
              <a:t>is</a:t>
            </a:r>
            <a:r>
              <a:rPr sz="1500" spc="110" dirty="0">
                <a:solidFill>
                  <a:srgbClr val="E3B408"/>
                </a:solidFill>
                <a:latin typeface="Calibri"/>
                <a:cs typeface="Calibri"/>
              </a:rPr>
              <a:t> </a:t>
            </a:r>
            <a:r>
              <a:rPr sz="1500" spc="75" dirty="0">
                <a:solidFill>
                  <a:srgbClr val="E3B408"/>
                </a:solidFill>
                <a:latin typeface="Calibri"/>
                <a:cs typeface="Calibri"/>
              </a:rPr>
              <a:t>a</a:t>
            </a:r>
            <a:r>
              <a:rPr sz="1500" spc="95" dirty="0">
                <a:solidFill>
                  <a:srgbClr val="E3B408"/>
                </a:solidFill>
                <a:latin typeface="Calibri"/>
                <a:cs typeface="Calibri"/>
              </a:rPr>
              <a:t> </a:t>
            </a:r>
            <a:r>
              <a:rPr sz="1500" spc="155" dirty="0">
                <a:solidFill>
                  <a:srgbClr val="E3B408"/>
                </a:solidFill>
                <a:latin typeface="Calibri"/>
                <a:cs typeface="Calibri"/>
              </a:rPr>
              <a:t>good</a:t>
            </a:r>
            <a:r>
              <a:rPr sz="1500" spc="114" dirty="0">
                <a:solidFill>
                  <a:srgbClr val="E3B408"/>
                </a:solidFill>
                <a:latin typeface="Calibri"/>
                <a:cs typeface="Calibri"/>
              </a:rPr>
              <a:t> </a:t>
            </a:r>
            <a:r>
              <a:rPr sz="1500" spc="70" dirty="0">
                <a:solidFill>
                  <a:srgbClr val="E3B408"/>
                </a:solidFill>
                <a:latin typeface="Calibri"/>
                <a:cs typeface="Calibri"/>
              </a:rPr>
              <a:t>subject</a:t>
            </a:r>
            <a:r>
              <a:rPr sz="1500" spc="110" dirty="0">
                <a:solidFill>
                  <a:srgbClr val="E3B408"/>
                </a:solidFill>
                <a:latin typeface="Calibri"/>
                <a:cs typeface="Calibri"/>
              </a:rPr>
              <a:t> </a:t>
            </a:r>
            <a:r>
              <a:rPr sz="1500" dirty="0">
                <a:solidFill>
                  <a:srgbClr val="E3B408"/>
                </a:solidFill>
                <a:latin typeface="Calibri"/>
                <a:cs typeface="Calibri"/>
              </a:rPr>
              <a:t>to</a:t>
            </a:r>
            <a:r>
              <a:rPr sz="1500" spc="110" dirty="0">
                <a:solidFill>
                  <a:srgbClr val="E3B408"/>
                </a:solidFill>
                <a:latin typeface="Calibri"/>
                <a:cs typeface="Calibri"/>
              </a:rPr>
              <a:t> </a:t>
            </a:r>
            <a:r>
              <a:rPr sz="1500" spc="60" dirty="0">
                <a:solidFill>
                  <a:srgbClr val="E3B408"/>
                </a:solidFill>
                <a:latin typeface="Calibri"/>
                <a:cs typeface="Calibri"/>
              </a:rPr>
              <a:t>continue </a:t>
            </a:r>
            <a:r>
              <a:rPr sz="1500" dirty="0">
                <a:solidFill>
                  <a:srgbClr val="E3B408"/>
                </a:solidFill>
                <a:latin typeface="Calibri"/>
                <a:cs typeface="Calibri"/>
              </a:rPr>
              <a:t>with</a:t>
            </a:r>
            <a:r>
              <a:rPr sz="1500" spc="65" dirty="0">
                <a:solidFill>
                  <a:srgbClr val="E3B408"/>
                </a:solidFill>
                <a:latin typeface="Calibri"/>
                <a:cs typeface="Calibri"/>
              </a:rPr>
              <a:t> </a:t>
            </a:r>
            <a:r>
              <a:rPr sz="1500" dirty="0">
                <a:solidFill>
                  <a:srgbClr val="E3B408"/>
                </a:solidFill>
                <a:latin typeface="Calibri"/>
                <a:cs typeface="Calibri"/>
              </a:rPr>
              <a:t>at</a:t>
            </a:r>
            <a:r>
              <a:rPr sz="1500" spc="25" dirty="0">
                <a:solidFill>
                  <a:srgbClr val="E3B408"/>
                </a:solidFill>
                <a:latin typeface="Calibri"/>
                <a:cs typeface="Calibri"/>
              </a:rPr>
              <a:t> </a:t>
            </a:r>
            <a:r>
              <a:rPr sz="1500" spc="180" dirty="0">
                <a:solidFill>
                  <a:srgbClr val="E3B408"/>
                </a:solidFill>
                <a:latin typeface="Calibri"/>
                <a:cs typeface="Calibri"/>
              </a:rPr>
              <a:t>A</a:t>
            </a:r>
            <a:r>
              <a:rPr sz="1500" spc="25" dirty="0">
                <a:solidFill>
                  <a:srgbClr val="E3B408"/>
                </a:solidFill>
                <a:latin typeface="Calibri"/>
                <a:cs typeface="Calibri"/>
              </a:rPr>
              <a:t> </a:t>
            </a:r>
            <a:r>
              <a:rPr sz="1500" spc="55" dirty="0">
                <a:solidFill>
                  <a:srgbClr val="E3B408"/>
                </a:solidFill>
                <a:latin typeface="Calibri"/>
                <a:cs typeface="Calibri"/>
              </a:rPr>
              <a:t>level</a:t>
            </a:r>
            <a:r>
              <a:rPr sz="1500" spc="95" dirty="0">
                <a:solidFill>
                  <a:srgbClr val="E3B408"/>
                </a:solidFill>
                <a:latin typeface="Calibri"/>
                <a:cs typeface="Calibri"/>
              </a:rPr>
              <a:t> </a:t>
            </a:r>
            <a:r>
              <a:rPr sz="1500" spc="75" dirty="0">
                <a:solidFill>
                  <a:srgbClr val="E3B408"/>
                </a:solidFill>
                <a:latin typeface="Calibri"/>
                <a:cs typeface="Calibri"/>
              </a:rPr>
              <a:t>as</a:t>
            </a:r>
            <a:r>
              <a:rPr sz="1500" spc="50" dirty="0">
                <a:solidFill>
                  <a:srgbClr val="E3B408"/>
                </a:solidFill>
                <a:latin typeface="Calibri"/>
                <a:cs typeface="Calibri"/>
              </a:rPr>
              <a:t> </a:t>
            </a:r>
            <a:r>
              <a:rPr sz="1500" dirty="0">
                <a:solidFill>
                  <a:srgbClr val="E3B408"/>
                </a:solidFill>
                <a:latin typeface="Calibri"/>
                <a:cs typeface="Calibri"/>
              </a:rPr>
              <a:t>it</a:t>
            </a:r>
            <a:r>
              <a:rPr sz="1500" spc="65" dirty="0">
                <a:solidFill>
                  <a:srgbClr val="E3B408"/>
                </a:solidFill>
                <a:latin typeface="Calibri"/>
                <a:cs typeface="Calibri"/>
              </a:rPr>
              <a:t> </a:t>
            </a:r>
            <a:r>
              <a:rPr sz="1500" spc="80" dirty="0">
                <a:solidFill>
                  <a:srgbClr val="E3B408"/>
                </a:solidFill>
                <a:latin typeface="Calibri"/>
                <a:cs typeface="Calibri"/>
              </a:rPr>
              <a:t>helps</a:t>
            </a:r>
            <a:r>
              <a:rPr sz="1500" spc="70" dirty="0">
                <a:solidFill>
                  <a:srgbClr val="E3B408"/>
                </a:solidFill>
                <a:latin typeface="Calibri"/>
                <a:cs typeface="Calibri"/>
              </a:rPr>
              <a:t> support</a:t>
            </a:r>
            <a:r>
              <a:rPr sz="1500" spc="75" dirty="0">
                <a:solidFill>
                  <a:srgbClr val="E3B408"/>
                </a:solidFill>
                <a:latin typeface="Calibri"/>
                <a:cs typeface="Calibri"/>
              </a:rPr>
              <a:t> </a:t>
            </a:r>
            <a:r>
              <a:rPr sz="1500" spc="45" dirty="0">
                <a:solidFill>
                  <a:srgbClr val="E3B408"/>
                </a:solidFill>
                <a:latin typeface="Calibri"/>
                <a:cs typeface="Calibri"/>
              </a:rPr>
              <a:t>your </a:t>
            </a:r>
            <a:r>
              <a:rPr sz="1500" spc="55" dirty="0">
                <a:solidFill>
                  <a:srgbClr val="E3B408"/>
                </a:solidFill>
                <a:latin typeface="Calibri"/>
                <a:cs typeface="Calibri"/>
              </a:rPr>
              <a:t>other</a:t>
            </a:r>
            <a:r>
              <a:rPr sz="1500" spc="5" dirty="0">
                <a:solidFill>
                  <a:srgbClr val="E3B408"/>
                </a:solidFill>
                <a:latin typeface="Calibri"/>
                <a:cs typeface="Calibri"/>
              </a:rPr>
              <a:t> </a:t>
            </a:r>
            <a:r>
              <a:rPr sz="1500" spc="180" dirty="0">
                <a:solidFill>
                  <a:srgbClr val="E3B408"/>
                </a:solidFill>
                <a:latin typeface="Calibri"/>
                <a:cs typeface="Calibri"/>
              </a:rPr>
              <a:t>A</a:t>
            </a:r>
            <a:r>
              <a:rPr sz="1500" spc="20" dirty="0">
                <a:solidFill>
                  <a:srgbClr val="E3B408"/>
                </a:solidFill>
                <a:latin typeface="Calibri"/>
                <a:cs typeface="Calibri"/>
              </a:rPr>
              <a:t> </a:t>
            </a:r>
            <a:r>
              <a:rPr sz="1500" spc="40" dirty="0">
                <a:solidFill>
                  <a:srgbClr val="E3B408"/>
                </a:solidFill>
                <a:latin typeface="Calibri"/>
                <a:cs typeface="Calibri"/>
              </a:rPr>
              <a:t>levels.</a:t>
            </a:r>
            <a:endParaRPr sz="1500">
              <a:latin typeface="Calibri"/>
              <a:cs typeface="Calibri"/>
            </a:endParaRPr>
          </a:p>
        </p:txBody>
      </p:sp>
      <p:sp>
        <p:nvSpPr>
          <p:cNvPr id="16" name="object 16"/>
          <p:cNvSpPr txBox="1"/>
          <p:nvPr/>
        </p:nvSpPr>
        <p:spPr>
          <a:xfrm>
            <a:off x="251256" y="4236846"/>
            <a:ext cx="3322320" cy="711835"/>
          </a:xfrm>
          <a:prstGeom prst="rect">
            <a:avLst/>
          </a:prstGeom>
        </p:spPr>
        <p:txBody>
          <a:bodyPr vert="horz" wrap="square" lIns="0" tIns="12700" rIns="0" bIns="0" rtlCol="0">
            <a:spAutoFit/>
          </a:bodyPr>
          <a:lstStyle/>
          <a:p>
            <a:pPr marL="12700" marR="5080">
              <a:lnSpc>
                <a:spcPct val="100000"/>
              </a:lnSpc>
              <a:spcBef>
                <a:spcPts val="100"/>
              </a:spcBef>
            </a:pPr>
            <a:r>
              <a:rPr sz="1500" spc="50" dirty="0">
                <a:solidFill>
                  <a:srgbClr val="E3B408"/>
                </a:solidFill>
                <a:latin typeface="Calibri"/>
                <a:cs typeface="Calibri"/>
              </a:rPr>
              <a:t>History</a:t>
            </a:r>
            <a:r>
              <a:rPr sz="1500" spc="60" dirty="0">
                <a:solidFill>
                  <a:srgbClr val="E3B408"/>
                </a:solidFill>
                <a:latin typeface="Calibri"/>
                <a:cs typeface="Calibri"/>
              </a:rPr>
              <a:t> </a:t>
            </a:r>
            <a:r>
              <a:rPr sz="1500" dirty="0">
                <a:solidFill>
                  <a:srgbClr val="E3B408"/>
                </a:solidFill>
                <a:latin typeface="Calibri"/>
                <a:cs typeface="Calibri"/>
              </a:rPr>
              <a:t>is</a:t>
            </a:r>
            <a:r>
              <a:rPr sz="1500" spc="60" dirty="0">
                <a:solidFill>
                  <a:srgbClr val="E3B408"/>
                </a:solidFill>
                <a:latin typeface="Calibri"/>
                <a:cs typeface="Calibri"/>
              </a:rPr>
              <a:t> </a:t>
            </a:r>
            <a:r>
              <a:rPr sz="1500" spc="90" dirty="0">
                <a:solidFill>
                  <a:srgbClr val="E3B408"/>
                </a:solidFill>
                <a:latin typeface="Calibri"/>
                <a:cs typeface="Calibri"/>
              </a:rPr>
              <a:t>considered</a:t>
            </a:r>
            <a:r>
              <a:rPr sz="1500" spc="60" dirty="0">
                <a:solidFill>
                  <a:srgbClr val="E3B408"/>
                </a:solidFill>
                <a:latin typeface="Calibri"/>
                <a:cs typeface="Calibri"/>
              </a:rPr>
              <a:t> </a:t>
            </a:r>
            <a:r>
              <a:rPr sz="1500" spc="75" dirty="0">
                <a:solidFill>
                  <a:srgbClr val="E3B408"/>
                </a:solidFill>
                <a:latin typeface="Calibri"/>
                <a:cs typeface="Calibri"/>
              </a:rPr>
              <a:t>a</a:t>
            </a:r>
            <a:r>
              <a:rPr sz="1500" spc="60" dirty="0">
                <a:solidFill>
                  <a:srgbClr val="E3B408"/>
                </a:solidFill>
                <a:latin typeface="Calibri"/>
                <a:cs typeface="Calibri"/>
              </a:rPr>
              <a:t> </a:t>
            </a:r>
            <a:r>
              <a:rPr sz="1500" spc="155" dirty="0">
                <a:solidFill>
                  <a:srgbClr val="E3B408"/>
                </a:solidFill>
                <a:latin typeface="Calibri"/>
                <a:cs typeface="Calibri"/>
              </a:rPr>
              <a:t>good</a:t>
            </a:r>
            <a:r>
              <a:rPr sz="1500" spc="45" dirty="0">
                <a:solidFill>
                  <a:srgbClr val="E3B408"/>
                </a:solidFill>
                <a:latin typeface="Calibri"/>
                <a:cs typeface="Calibri"/>
              </a:rPr>
              <a:t> </a:t>
            </a:r>
            <a:r>
              <a:rPr sz="1500" spc="195" dirty="0">
                <a:solidFill>
                  <a:srgbClr val="E3B408"/>
                </a:solidFill>
                <a:latin typeface="Calibri"/>
                <a:cs typeface="Calibri"/>
              </a:rPr>
              <a:t>GCSE</a:t>
            </a:r>
            <a:r>
              <a:rPr sz="1500" spc="65" dirty="0">
                <a:solidFill>
                  <a:srgbClr val="E3B408"/>
                </a:solidFill>
                <a:latin typeface="Calibri"/>
                <a:cs typeface="Calibri"/>
              </a:rPr>
              <a:t> </a:t>
            </a:r>
            <a:r>
              <a:rPr sz="1500" spc="80" dirty="0">
                <a:solidFill>
                  <a:srgbClr val="E3B408"/>
                </a:solidFill>
                <a:latin typeface="Calibri"/>
                <a:cs typeface="Calibri"/>
              </a:rPr>
              <a:t>by </a:t>
            </a:r>
            <a:r>
              <a:rPr sz="1500" spc="50" dirty="0">
                <a:solidFill>
                  <a:srgbClr val="E3B408"/>
                </a:solidFill>
                <a:latin typeface="Calibri"/>
                <a:cs typeface="Calibri"/>
              </a:rPr>
              <a:t>Universities</a:t>
            </a:r>
            <a:r>
              <a:rPr sz="1500" spc="60" dirty="0">
                <a:solidFill>
                  <a:srgbClr val="E3B408"/>
                </a:solidFill>
                <a:latin typeface="Calibri"/>
                <a:cs typeface="Calibri"/>
              </a:rPr>
              <a:t> </a:t>
            </a:r>
            <a:r>
              <a:rPr sz="1500" spc="75" dirty="0">
                <a:solidFill>
                  <a:srgbClr val="E3B408"/>
                </a:solidFill>
                <a:latin typeface="Calibri"/>
                <a:cs typeface="Calibri"/>
              </a:rPr>
              <a:t>as</a:t>
            </a:r>
            <a:r>
              <a:rPr sz="1500" spc="50" dirty="0">
                <a:solidFill>
                  <a:srgbClr val="E3B408"/>
                </a:solidFill>
                <a:latin typeface="Calibri"/>
                <a:cs typeface="Calibri"/>
              </a:rPr>
              <a:t> </a:t>
            </a:r>
            <a:r>
              <a:rPr sz="1500" dirty="0">
                <a:solidFill>
                  <a:srgbClr val="E3B408"/>
                </a:solidFill>
                <a:latin typeface="Calibri"/>
                <a:cs typeface="Calibri"/>
              </a:rPr>
              <a:t>it</a:t>
            </a:r>
            <a:r>
              <a:rPr sz="1500" spc="55" dirty="0">
                <a:solidFill>
                  <a:srgbClr val="E3B408"/>
                </a:solidFill>
                <a:latin typeface="Calibri"/>
                <a:cs typeface="Calibri"/>
              </a:rPr>
              <a:t> </a:t>
            </a:r>
            <a:r>
              <a:rPr sz="1500" spc="95" dirty="0">
                <a:solidFill>
                  <a:srgbClr val="E3B408"/>
                </a:solidFill>
                <a:latin typeface="Calibri"/>
                <a:cs typeface="Calibri"/>
              </a:rPr>
              <a:t>develops</a:t>
            </a:r>
            <a:r>
              <a:rPr sz="1500" spc="60" dirty="0">
                <a:solidFill>
                  <a:srgbClr val="E3B408"/>
                </a:solidFill>
                <a:latin typeface="Calibri"/>
                <a:cs typeface="Calibri"/>
              </a:rPr>
              <a:t> </a:t>
            </a:r>
            <a:r>
              <a:rPr sz="1500" spc="45" dirty="0">
                <a:solidFill>
                  <a:srgbClr val="E3B408"/>
                </a:solidFill>
                <a:latin typeface="Calibri"/>
                <a:cs typeface="Calibri"/>
              </a:rPr>
              <a:t>your </a:t>
            </a:r>
            <a:r>
              <a:rPr sz="1500" spc="55" dirty="0">
                <a:solidFill>
                  <a:srgbClr val="E3B408"/>
                </a:solidFill>
                <a:latin typeface="Calibri"/>
                <a:cs typeface="Calibri"/>
              </a:rPr>
              <a:t>analytical</a:t>
            </a:r>
            <a:r>
              <a:rPr sz="1500" spc="20" dirty="0">
                <a:solidFill>
                  <a:srgbClr val="E3B408"/>
                </a:solidFill>
                <a:latin typeface="Calibri"/>
                <a:cs typeface="Calibri"/>
              </a:rPr>
              <a:t> </a:t>
            </a:r>
            <a:r>
              <a:rPr sz="1500" spc="-10" dirty="0">
                <a:solidFill>
                  <a:srgbClr val="E3B408"/>
                </a:solidFill>
                <a:latin typeface="Calibri"/>
                <a:cs typeface="Calibri"/>
              </a:rPr>
              <a:t>skills.</a:t>
            </a:r>
            <a:endParaRPr sz="1500">
              <a:latin typeface="Calibri"/>
              <a:cs typeface="Calibri"/>
            </a:endParaRPr>
          </a:p>
        </p:txBody>
      </p:sp>
      <p:sp>
        <p:nvSpPr>
          <p:cNvPr id="17" name="object 17"/>
          <p:cNvSpPr txBox="1"/>
          <p:nvPr/>
        </p:nvSpPr>
        <p:spPr>
          <a:xfrm>
            <a:off x="251256" y="5151501"/>
            <a:ext cx="3324860" cy="940435"/>
          </a:xfrm>
          <a:prstGeom prst="rect">
            <a:avLst/>
          </a:prstGeom>
        </p:spPr>
        <p:txBody>
          <a:bodyPr vert="horz" wrap="square" lIns="0" tIns="12700" rIns="0" bIns="0" rtlCol="0">
            <a:spAutoFit/>
          </a:bodyPr>
          <a:lstStyle/>
          <a:p>
            <a:pPr marL="12700" marR="5080">
              <a:lnSpc>
                <a:spcPct val="100000"/>
              </a:lnSpc>
              <a:spcBef>
                <a:spcPts val="100"/>
              </a:spcBef>
            </a:pPr>
            <a:r>
              <a:rPr sz="1500" spc="100" dirty="0">
                <a:solidFill>
                  <a:srgbClr val="E3B408"/>
                </a:solidFill>
                <a:latin typeface="Calibri"/>
                <a:cs typeface="Calibri"/>
              </a:rPr>
              <a:t>A-</a:t>
            </a:r>
            <a:r>
              <a:rPr sz="1500" spc="75" dirty="0">
                <a:solidFill>
                  <a:srgbClr val="E3B408"/>
                </a:solidFill>
                <a:latin typeface="Calibri"/>
                <a:cs typeface="Calibri"/>
              </a:rPr>
              <a:t>Level</a:t>
            </a:r>
            <a:r>
              <a:rPr sz="1500" spc="55" dirty="0">
                <a:solidFill>
                  <a:srgbClr val="E3B408"/>
                </a:solidFill>
                <a:latin typeface="Calibri"/>
                <a:cs typeface="Calibri"/>
              </a:rPr>
              <a:t> </a:t>
            </a:r>
            <a:r>
              <a:rPr sz="1500" spc="50" dirty="0">
                <a:solidFill>
                  <a:srgbClr val="E3B408"/>
                </a:solidFill>
                <a:latin typeface="Calibri"/>
                <a:cs typeface="Calibri"/>
              </a:rPr>
              <a:t>History</a:t>
            </a:r>
            <a:r>
              <a:rPr sz="1500" spc="60" dirty="0">
                <a:solidFill>
                  <a:srgbClr val="E3B408"/>
                </a:solidFill>
                <a:latin typeface="Calibri"/>
                <a:cs typeface="Calibri"/>
              </a:rPr>
              <a:t> </a:t>
            </a:r>
            <a:r>
              <a:rPr sz="1500" spc="70" dirty="0">
                <a:solidFill>
                  <a:srgbClr val="E3B408"/>
                </a:solidFill>
                <a:latin typeface="Calibri"/>
                <a:cs typeface="Calibri"/>
              </a:rPr>
              <a:t>continues</a:t>
            </a:r>
            <a:r>
              <a:rPr sz="1500" spc="60" dirty="0">
                <a:solidFill>
                  <a:srgbClr val="E3B408"/>
                </a:solidFill>
                <a:latin typeface="Calibri"/>
                <a:cs typeface="Calibri"/>
              </a:rPr>
              <a:t> </a:t>
            </a:r>
            <a:r>
              <a:rPr sz="1500" dirty="0">
                <a:solidFill>
                  <a:srgbClr val="E3B408"/>
                </a:solidFill>
                <a:latin typeface="Calibri"/>
                <a:cs typeface="Calibri"/>
              </a:rPr>
              <a:t>to</a:t>
            </a:r>
            <a:r>
              <a:rPr sz="1500" spc="55" dirty="0">
                <a:solidFill>
                  <a:srgbClr val="E3B408"/>
                </a:solidFill>
                <a:latin typeface="Calibri"/>
                <a:cs typeface="Calibri"/>
              </a:rPr>
              <a:t> </a:t>
            </a:r>
            <a:r>
              <a:rPr sz="1500" spc="135" dirty="0">
                <a:solidFill>
                  <a:srgbClr val="E3B408"/>
                </a:solidFill>
                <a:latin typeface="Calibri"/>
                <a:cs typeface="Calibri"/>
              </a:rPr>
              <a:t>be</a:t>
            </a:r>
            <a:r>
              <a:rPr sz="1500" spc="50" dirty="0">
                <a:solidFill>
                  <a:srgbClr val="E3B408"/>
                </a:solidFill>
                <a:latin typeface="Calibri"/>
                <a:cs typeface="Calibri"/>
              </a:rPr>
              <a:t> </a:t>
            </a:r>
            <a:r>
              <a:rPr sz="1500" spc="95" dirty="0">
                <a:solidFill>
                  <a:srgbClr val="E3B408"/>
                </a:solidFill>
                <a:latin typeface="Calibri"/>
                <a:cs typeface="Calibri"/>
              </a:rPr>
              <a:t>one</a:t>
            </a:r>
            <a:r>
              <a:rPr sz="1500" spc="60" dirty="0">
                <a:solidFill>
                  <a:srgbClr val="E3B408"/>
                </a:solidFill>
                <a:latin typeface="Calibri"/>
                <a:cs typeface="Calibri"/>
              </a:rPr>
              <a:t> </a:t>
            </a:r>
            <a:r>
              <a:rPr sz="1500" spc="-25" dirty="0">
                <a:solidFill>
                  <a:srgbClr val="E3B408"/>
                </a:solidFill>
                <a:latin typeface="Calibri"/>
                <a:cs typeface="Calibri"/>
              </a:rPr>
              <a:t>of </a:t>
            </a:r>
            <a:r>
              <a:rPr sz="1500" spc="50" dirty="0">
                <a:solidFill>
                  <a:srgbClr val="E3B408"/>
                </a:solidFill>
                <a:latin typeface="Calibri"/>
                <a:cs typeface="Calibri"/>
              </a:rPr>
              <a:t>the</a:t>
            </a:r>
            <a:r>
              <a:rPr sz="1500" spc="45" dirty="0">
                <a:solidFill>
                  <a:srgbClr val="E3B408"/>
                </a:solidFill>
                <a:latin typeface="Calibri"/>
                <a:cs typeface="Calibri"/>
              </a:rPr>
              <a:t> </a:t>
            </a:r>
            <a:r>
              <a:rPr sz="1500" spc="65" dirty="0">
                <a:solidFill>
                  <a:srgbClr val="E3B408"/>
                </a:solidFill>
                <a:latin typeface="Calibri"/>
                <a:cs typeface="Calibri"/>
              </a:rPr>
              <a:t>most</a:t>
            </a:r>
            <a:r>
              <a:rPr sz="1500" spc="50" dirty="0">
                <a:solidFill>
                  <a:srgbClr val="E3B408"/>
                </a:solidFill>
                <a:latin typeface="Calibri"/>
                <a:cs typeface="Calibri"/>
              </a:rPr>
              <a:t> </a:t>
            </a:r>
            <a:r>
              <a:rPr sz="1500" spc="85" dirty="0">
                <a:solidFill>
                  <a:srgbClr val="E3B408"/>
                </a:solidFill>
                <a:latin typeface="Calibri"/>
                <a:cs typeface="Calibri"/>
              </a:rPr>
              <a:t>popular</a:t>
            </a:r>
            <a:r>
              <a:rPr sz="1500" spc="25" dirty="0">
                <a:solidFill>
                  <a:srgbClr val="E3B408"/>
                </a:solidFill>
                <a:latin typeface="Calibri"/>
                <a:cs typeface="Calibri"/>
              </a:rPr>
              <a:t> </a:t>
            </a:r>
            <a:r>
              <a:rPr sz="1500" spc="105" dirty="0">
                <a:solidFill>
                  <a:srgbClr val="E3B408"/>
                </a:solidFill>
                <a:latin typeface="Calibri"/>
                <a:cs typeface="Calibri"/>
              </a:rPr>
              <a:t>A-</a:t>
            </a:r>
            <a:r>
              <a:rPr sz="1500" spc="60" dirty="0">
                <a:solidFill>
                  <a:srgbClr val="E3B408"/>
                </a:solidFill>
                <a:latin typeface="Calibri"/>
                <a:cs typeface="Calibri"/>
              </a:rPr>
              <a:t>Levels,</a:t>
            </a:r>
            <a:r>
              <a:rPr sz="1500" spc="10" dirty="0">
                <a:solidFill>
                  <a:srgbClr val="E3B408"/>
                </a:solidFill>
                <a:latin typeface="Calibri"/>
                <a:cs typeface="Calibri"/>
              </a:rPr>
              <a:t> </a:t>
            </a:r>
            <a:r>
              <a:rPr sz="1500" spc="80" dirty="0">
                <a:solidFill>
                  <a:srgbClr val="E3B408"/>
                </a:solidFill>
                <a:latin typeface="Calibri"/>
                <a:cs typeface="Calibri"/>
              </a:rPr>
              <a:t>showing </a:t>
            </a:r>
            <a:r>
              <a:rPr sz="1500" spc="75" dirty="0">
                <a:solidFill>
                  <a:srgbClr val="E3B408"/>
                </a:solidFill>
                <a:latin typeface="Calibri"/>
                <a:cs typeface="Calibri"/>
              </a:rPr>
              <a:t>how</a:t>
            </a:r>
            <a:r>
              <a:rPr sz="1500" spc="125" dirty="0">
                <a:solidFill>
                  <a:srgbClr val="E3B408"/>
                </a:solidFill>
                <a:latin typeface="Calibri"/>
                <a:cs typeface="Calibri"/>
              </a:rPr>
              <a:t> </a:t>
            </a:r>
            <a:r>
              <a:rPr sz="1500" spc="80" dirty="0">
                <a:solidFill>
                  <a:srgbClr val="E3B408"/>
                </a:solidFill>
                <a:latin typeface="Calibri"/>
                <a:cs typeface="Calibri"/>
              </a:rPr>
              <a:t>many</a:t>
            </a:r>
            <a:r>
              <a:rPr sz="1500" spc="140" dirty="0">
                <a:solidFill>
                  <a:srgbClr val="E3B408"/>
                </a:solidFill>
                <a:latin typeface="Calibri"/>
                <a:cs typeface="Calibri"/>
              </a:rPr>
              <a:t> </a:t>
            </a:r>
            <a:r>
              <a:rPr sz="1500" spc="60" dirty="0">
                <a:solidFill>
                  <a:srgbClr val="E3B408"/>
                </a:solidFill>
                <a:latin typeface="Calibri"/>
                <a:cs typeface="Calibri"/>
              </a:rPr>
              <a:t>students</a:t>
            </a:r>
            <a:r>
              <a:rPr sz="1500" spc="105" dirty="0">
                <a:solidFill>
                  <a:srgbClr val="E3B408"/>
                </a:solidFill>
                <a:latin typeface="Calibri"/>
                <a:cs typeface="Calibri"/>
              </a:rPr>
              <a:t> </a:t>
            </a:r>
            <a:r>
              <a:rPr sz="1500" dirty="0">
                <a:solidFill>
                  <a:srgbClr val="E3B408"/>
                </a:solidFill>
                <a:latin typeface="Calibri"/>
                <a:cs typeface="Calibri"/>
              </a:rPr>
              <a:t>want</a:t>
            </a:r>
            <a:r>
              <a:rPr sz="1500" spc="140" dirty="0">
                <a:solidFill>
                  <a:srgbClr val="E3B408"/>
                </a:solidFill>
                <a:latin typeface="Calibri"/>
                <a:cs typeface="Calibri"/>
              </a:rPr>
              <a:t> </a:t>
            </a:r>
            <a:r>
              <a:rPr sz="1500" dirty="0">
                <a:solidFill>
                  <a:srgbClr val="E3B408"/>
                </a:solidFill>
                <a:latin typeface="Calibri"/>
                <a:cs typeface="Calibri"/>
              </a:rPr>
              <a:t>to</a:t>
            </a:r>
            <a:r>
              <a:rPr sz="1500" spc="100" dirty="0">
                <a:solidFill>
                  <a:srgbClr val="E3B408"/>
                </a:solidFill>
                <a:latin typeface="Calibri"/>
                <a:cs typeface="Calibri"/>
              </a:rPr>
              <a:t> </a:t>
            </a:r>
            <a:r>
              <a:rPr sz="1500" dirty="0">
                <a:solidFill>
                  <a:srgbClr val="E3B408"/>
                </a:solidFill>
                <a:latin typeface="Calibri"/>
                <a:cs typeface="Calibri"/>
              </a:rPr>
              <a:t>carry</a:t>
            </a:r>
            <a:r>
              <a:rPr sz="1500" spc="130" dirty="0">
                <a:solidFill>
                  <a:srgbClr val="E3B408"/>
                </a:solidFill>
                <a:latin typeface="Calibri"/>
                <a:cs typeface="Calibri"/>
              </a:rPr>
              <a:t> </a:t>
            </a:r>
            <a:r>
              <a:rPr sz="1500" spc="75" dirty="0">
                <a:solidFill>
                  <a:srgbClr val="E3B408"/>
                </a:solidFill>
                <a:latin typeface="Calibri"/>
                <a:cs typeface="Calibri"/>
              </a:rPr>
              <a:t>on learning</a:t>
            </a:r>
            <a:r>
              <a:rPr sz="1500" spc="70" dirty="0">
                <a:solidFill>
                  <a:srgbClr val="E3B408"/>
                </a:solidFill>
                <a:latin typeface="Calibri"/>
                <a:cs typeface="Calibri"/>
              </a:rPr>
              <a:t> </a:t>
            </a:r>
            <a:r>
              <a:rPr sz="1500" spc="75" dirty="0">
                <a:solidFill>
                  <a:srgbClr val="E3B408"/>
                </a:solidFill>
                <a:latin typeface="Calibri"/>
                <a:cs typeface="Calibri"/>
              </a:rPr>
              <a:t>about</a:t>
            </a:r>
            <a:r>
              <a:rPr sz="1500" spc="50" dirty="0">
                <a:solidFill>
                  <a:srgbClr val="E3B408"/>
                </a:solidFill>
                <a:latin typeface="Calibri"/>
                <a:cs typeface="Calibri"/>
              </a:rPr>
              <a:t> </a:t>
            </a:r>
            <a:r>
              <a:rPr sz="1500" spc="-25" dirty="0">
                <a:solidFill>
                  <a:srgbClr val="E3B408"/>
                </a:solidFill>
                <a:latin typeface="Calibri"/>
                <a:cs typeface="Calibri"/>
              </a:rPr>
              <a:t>it!</a:t>
            </a:r>
            <a:endParaRPr sz="1500" dirty="0">
              <a:latin typeface="Calibri"/>
              <a:cs typeface="Calibri"/>
            </a:endParaRPr>
          </a:p>
        </p:txBody>
      </p:sp>
      <p:grpSp>
        <p:nvGrpSpPr>
          <p:cNvPr id="18" name="object 18"/>
          <p:cNvGrpSpPr/>
          <p:nvPr/>
        </p:nvGrpSpPr>
        <p:grpSpPr>
          <a:xfrm>
            <a:off x="4117847" y="1528572"/>
            <a:ext cx="4074160" cy="4852670"/>
            <a:chOff x="4117847" y="1528572"/>
            <a:chExt cx="4074160" cy="4852670"/>
          </a:xfrm>
        </p:grpSpPr>
        <p:sp>
          <p:nvSpPr>
            <p:cNvPr id="19" name="object 19"/>
            <p:cNvSpPr/>
            <p:nvPr/>
          </p:nvSpPr>
          <p:spPr>
            <a:xfrm>
              <a:off x="4136897" y="1547622"/>
              <a:ext cx="4036060" cy="4814570"/>
            </a:xfrm>
            <a:custGeom>
              <a:avLst/>
              <a:gdLst/>
              <a:ahLst/>
              <a:cxnLst/>
              <a:rect l="l" t="t" r="r" b="b"/>
              <a:pathLst>
                <a:path w="4036059" h="4814570">
                  <a:moveTo>
                    <a:pt x="3822827" y="0"/>
                  </a:moveTo>
                  <a:lnTo>
                    <a:pt x="212725" y="0"/>
                  </a:lnTo>
                  <a:lnTo>
                    <a:pt x="163952" y="5618"/>
                  </a:lnTo>
                  <a:lnTo>
                    <a:pt x="119178" y="21623"/>
                  </a:lnTo>
                  <a:lnTo>
                    <a:pt x="79680" y="46736"/>
                  </a:lnTo>
                  <a:lnTo>
                    <a:pt x="46736" y="79680"/>
                  </a:lnTo>
                  <a:lnTo>
                    <a:pt x="21623" y="119178"/>
                  </a:lnTo>
                  <a:lnTo>
                    <a:pt x="5618" y="163952"/>
                  </a:lnTo>
                  <a:lnTo>
                    <a:pt x="0" y="212725"/>
                  </a:lnTo>
                  <a:lnTo>
                    <a:pt x="0" y="4601603"/>
                  </a:lnTo>
                  <a:lnTo>
                    <a:pt x="5618" y="4650375"/>
                  </a:lnTo>
                  <a:lnTo>
                    <a:pt x="21623" y="4695147"/>
                  </a:lnTo>
                  <a:lnTo>
                    <a:pt x="46736" y="4734643"/>
                  </a:lnTo>
                  <a:lnTo>
                    <a:pt x="79680" y="4767584"/>
                  </a:lnTo>
                  <a:lnTo>
                    <a:pt x="119178" y="4792695"/>
                  </a:lnTo>
                  <a:lnTo>
                    <a:pt x="163952" y="4808697"/>
                  </a:lnTo>
                  <a:lnTo>
                    <a:pt x="212725" y="4814316"/>
                  </a:lnTo>
                  <a:lnTo>
                    <a:pt x="3822827" y="4814316"/>
                  </a:lnTo>
                  <a:lnTo>
                    <a:pt x="3871599" y="4808697"/>
                  </a:lnTo>
                  <a:lnTo>
                    <a:pt x="3916373" y="4792695"/>
                  </a:lnTo>
                  <a:lnTo>
                    <a:pt x="3955871" y="4767584"/>
                  </a:lnTo>
                  <a:lnTo>
                    <a:pt x="3988815" y="4734643"/>
                  </a:lnTo>
                  <a:lnTo>
                    <a:pt x="4013928" y="4695147"/>
                  </a:lnTo>
                  <a:lnTo>
                    <a:pt x="4029933" y="4650375"/>
                  </a:lnTo>
                  <a:lnTo>
                    <a:pt x="4035552" y="4601603"/>
                  </a:lnTo>
                  <a:lnTo>
                    <a:pt x="4035552" y="212725"/>
                  </a:lnTo>
                  <a:lnTo>
                    <a:pt x="4029933" y="163952"/>
                  </a:lnTo>
                  <a:lnTo>
                    <a:pt x="4013928" y="119178"/>
                  </a:lnTo>
                  <a:lnTo>
                    <a:pt x="3988815" y="79680"/>
                  </a:lnTo>
                  <a:lnTo>
                    <a:pt x="3955871" y="46736"/>
                  </a:lnTo>
                  <a:lnTo>
                    <a:pt x="3916373" y="21623"/>
                  </a:lnTo>
                  <a:lnTo>
                    <a:pt x="3871599" y="5618"/>
                  </a:lnTo>
                  <a:lnTo>
                    <a:pt x="3822827" y="0"/>
                  </a:lnTo>
                  <a:close/>
                </a:path>
              </a:pathLst>
            </a:custGeom>
            <a:solidFill>
              <a:srgbClr val="3A3838"/>
            </a:solidFill>
          </p:spPr>
          <p:txBody>
            <a:bodyPr wrap="square" lIns="0" tIns="0" rIns="0" bIns="0" rtlCol="0"/>
            <a:lstStyle/>
            <a:p>
              <a:endParaRPr/>
            </a:p>
          </p:txBody>
        </p:sp>
        <p:sp>
          <p:nvSpPr>
            <p:cNvPr id="20" name="object 20"/>
            <p:cNvSpPr/>
            <p:nvPr/>
          </p:nvSpPr>
          <p:spPr>
            <a:xfrm>
              <a:off x="4136897" y="1547622"/>
              <a:ext cx="4036060" cy="4814570"/>
            </a:xfrm>
            <a:custGeom>
              <a:avLst/>
              <a:gdLst/>
              <a:ahLst/>
              <a:cxnLst/>
              <a:rect l="l" t="t" r="r" b="b"/>
              <a:pathLst>
                <a:path w="4036059" h="4814570">
                  <a:moveTo>
                    <a:pt x="0" y="212725"/>
                  </a:moveTo>
                  <a:lnTo>
                    <a:pt x="5618" y="163952"/>
                  </a:lnTo>
                  <a:lnTo>
                    <a:pt x="21623" y="119178"/>
                  </a:lnTo>
                  <a:lnTo>
                    <a:pt x="46736" y="79680"/>
                  </a:lnTo>
                  <a:lnTo>
                    <a:pt x="79680" y="46736"/>
                  </a:lnTo>
                  <a:lnTo>
                    <a:pt x="119178" y="21623"/>
                  </a:lnTo>
                  <a:lnTo>
                    <a:pt x="163952" y="5618"/>
                  </a:lnTo>
                  <a:lnTo>
                    <a:pt x="212725" y="0"/>
                  </a:lnTo>
                  <a:lnTo>
                    <a:pt x="3822827" y="0"/>
                  </a:lnTo>
                  <a:lnTo>
                    <a:pt x="3871599" y="5618"/>
                  </a:lnTo>
                  <a:lnTo>
                    <a:pt x="3916373" y="21623"/>
                  </a:lnTo>
                  <a:lnTo>
                    <a:pt x="3955871" y="46736"/>
                  </a:lnTo>
                  <a:lnTo>
                    <a:pt x="3988815" y="79680"/>
                  </a:lnTo>
                  <a:lnTo>
                    <a:pt x="4013928" y="119178"/>
                  </a:lnTo>
                  <a:lnTo>
                    <a:pt x="4029933" y="163952"/>
                  </a:lnTo>
                  <a:lnTo>
                    <a:pt x="4035552" y="212725"/>
                  </a:lnTo>
                  <a:lnTo>
                    <a:pt x="4035552" y="4601603"/>
                  </a:lnTo>
                  <a:lnTo>
                    <a:pt x="4029933" y="4650375"/>
                  </a:lnTo>
                  <a:lnTo>
                    <a:pt x="4013928" y="4695147"/>
                  </a:lnTo>
                  <a:lnTo>
                    <a:pt x="3988815" y="4734643"/>
                  </a:lnTo>
                  <a:lnTo>
                    <a:pt x="3955871" y="4767584"/>
                  </a:lnTo>
                  <a:lnTo>
                    <a:pt x="3916373" y="4792695"/>
                  </a:lnTo>
                  <a:lnTo>
                    <a:pt x="3871599" y="4808697"/>
                  </a:lnTo>
                  <a:lnTo>
                    <a:pt x="3822827" y="4814316"/>
                  </a:lnTo>
                  <a:lnTo>
                    <a:pt x="212725" y="4814316"/>
                  </a:lnTo>
                  <a:lnTo>
                    <a:pt x="163952" y="4808697"/>
                  </a:lnTo>
                  <a:lnTo>
                    <a:pt x="119178" y="4792695"/>
                  </a:lnTo>
                  <a:lnTo>
                    <a:pt x="79680" y="4767584"/>
                  </a:lnTo>
                  <a:lnTo>
                    <a:pt x="46736" y="4734643"/>
                  </a:lnTo>
                  <a:lnTo>
                    <a:pt x="21623" y="4695147"/>
                  </a:lnTo>
                  <a:lnTo>
                    <a:pt x="5618" y="4650375"/>
                  </a:lnTo>
                  <a:lnTo>
                    <a:pt x="0" y="4601603"/>
                  </a:lnTo>
                  <a:lnTo>
                    <a:pt x="0" y="212725"/>
                  </a:lnTo>
                  <a:close/>
                </a:path>
              </a:pathLst>
            </a:custGeom>
            <a:ln w="38099">
              <a:solidFill>
                <a:srgbClr val="FFC000"/>
              </a:solidFill>
            </a:ln>
          </p:spPr>
          <p:txBody>
            <a:bodyPr wrap="square" lIns="0" tIns="0" rIns="0" bIns="0" rtlCol="0"/>
            <a:lstStyle/>
            <a:p>
              <a:endParaRPr/>
            </a:p>
          </p:txBody>
        </p:sp>
      </p:grpSp>
      <p:sp>
        <p:nvSpPr>
          <p:cNvPr id="21" name="object 21"/>
          <p:cNvSpPr txBox="1"/>
          <p:nvPr/>
        </p:nvSpPr>
        <p:spPr>
          <a:xfrm>
            <a:off x="4423028" y="1631061"/>
            <a:ext cx="3463925" cy="330835"/>
          </a:xfrm>
          <a:prstGeom prst="rect">
            <a:avLst/>
          </a:prstGeom>
        </p:spPr>
        <p:txBody>
          <a:bodyPr vert="horz" wrap="square" lIns="0" tIns="13335" rIns="0" bIns="0" rtlCol="0">
            <a:spAutoFit/>
          </a:bodyPr>
          <a:lstStyle/>
          <a:p>
            <a:pPr marL="12700">
              <a:lnSpc>
                <a:spcPct val="100000"/>
              </a:lnSpc>
              <a:spcBef>
                <a:spcPts val="105"/>
              </a:spcBef>
            </a:pPr>
            <a:r>
              <a:rPr sz="2000" b="1" spc="114" dirty="0">
                <a:solidFill>
                  <a:srgbClr val="E3B408"/>
                </a:solidFill>
                <a:latin typeface="Calibri"/>
                <a:cs typeface="Calibri"/>
              </a:rPr>
              <a:t>You’ll</a:t>
            </a:r>
            <a:r>
              <a:rPr sz="2000" b="1" spc="45" dirty="0">
                <a:solidFill>
                  <a:srgbClr val="E3B408"/>
                </a:solidFill>
                <a:latin typeface="Calibri"/>
                <a:cs typeface="Calibri"/>
              </a:rPr>
              <a:t> </a:t>
            </a:r>
            <a:r>
              <a:rPr sz="2000" b="1" spc="135" dirty="0">
                <a:solidFill>
                  <a:srgbClr val="E3B408"/>
                </a:solidFill>
                <a:latin typeface="Calibri"/>
                <a:cs typeface="Calibri"/>
              </a:rPr>
              <a:t>learn</a:t>
            </a:r>
            <a:r>
              <a:rPr sz="2000" b="1" spc="55" dirty="0">
                <a:solidFill>
                  <a:srgbClr val="E3B408"/>
                </a:solidFill>
                <a:latin typeface="Calibri"/>
                <a:cs typeface="Calibri"/>
              </a:rPr>
              <a:t> </a:t>
            </a:r>
            <a:r>
              <a:rPr sz="2000" b="1" spc="155" dirty="0">
                <a:solidFill>
                  <a:srgbClr val="E3B408"/>
                </a:solidFill>
                <a:latin typeface="Calibri"/>
                <a:cs typeface="Calibri"/>
              </a:rPr>
              <a:t>valuable</a:t>
            </a:r>
            <a:r>
              <a:rPr sz="2000" b="1" spc="45" dirty="0">
                <a:solidFill>
                  <a:srgbClr val="E3B408"/>
                </a:solidFill>
                <a:latin typeface="Calibri"/>
                <a:cs typeface="Calibri"/>
              </a:rPr>
              <a:t> </a:t>
            </a:r>
            <a:r>
              <a:rPr sz="2000" b="1" spc="185" dirty="0">
                <a:solidFill>
                  <a:srgbClr val="E3B408"/>
                </a:solidFill>
                <a:latin typeface="Calibri"/>
                <a:cs typeface="Calibri"/>
              </a:rPr>
              <a:t>skills…</a:t>
            </a:r>
            <a:endParaRPr sz="2000">
              <a:latin typeface="Calibri"/>
              <a:cs typeface="Calibri"/>
            </a:endParaRPr>
          </a:p>
        </p:txBody>
      </p:sp>
      <p:sp>
        <p:nvSpPr>
          <p:cNvPr id="24" name="object 24"/>
          <p:cNvSpPr txBox="1"/>
          <p:nvPr/>
        </p:nvSpPr>
        <p:spPr>
          <a:xfrm>
            <a:off x="1565528" y="6511797"/>
            <a:ext cx="9059545" cy="557845"/>
          </a:xfrm>
          <a:prstGeom prst="rect">
            <a:avLst/>
          </a:prstGeom>
        </p:spPr>
        <p:txBody>
          <a:bodyPr vert="horz" wrap="square" lIns="0" tIns="3810" rIns="0" bIns="0" rtlCol="0" anchor="t">
            <a:spAutoFit/>
          </a:bodyPr>
          <a:lstStyle/>
          <a:p>
            <a:pPr marL="12700">
              <a:spcBef>
                <a:spcPts val="30"/>
              </a:spcBef>
            </a:pPr>
            <a:r>
              <a:rPr sz="1800" i="1" spc="70" dirty="0">
                <a:latin typeface="Calibri"/>
                <a:cs typeface="Calibri"/>
              </a:rPr>
              <a:t>For</a:t>
            </a:r>
            <a:r>
              <a:rPr sz="1800" i="1" spc="100" dirty="0">
                <a:latin typeface="Calibri"/>
                <a:cs typeface="Calibri"/>
              </a:rPr>
              <a:t> </a:t>
            </a:r>
            <a:r>
              <a:rPr sz="1800" i="1" dirty="0">
                <a:latin typeface="Calibri"/>
                <a:cs typeface="Calibri"/>
              </a:rPr>
              <a:t>further</a:t>
            </a:r>
            <a:r>
              <a:rPr sz="1800" i="1" spc="85" dirty="0">
                <a:latin typeface="Calibri"/>
                <a:cs typeface="Calibri"/>
              </a:rPr>
              <a:t> </a:t>
            </a:r>
            <a:r>
              <a:rPr sz="1800" i="1" spc="55" dirty="0">
                <a:latin typeface="Calibri"/>
                <a:cs typeface="Calibri"/>
              </a:rPr>
              <a:t>information</a:t>
            </a:r>
            <a:r>
              <a:rPr sz="1800" i="1" spc="95" dirty="0">
                <a:latin typeface="Calibri"/>
                <a:cs typeface="Calibri"/>
              </a:rPr>
              <a:t> </a:t>
            </a:r>
            <a:r>
              <a:rPr sz="1800" i="1" spc="125" dirty="0">
                <a:latin typeface="Calibri"/>
                <a:cs typeface="Calibri"/>
              </a:rPr>
              <a:t>on</a:t>
            </a:r>
            <a:r>
              <a:rPr sz="1800" i="1" spc="114" dirty="0">
                <a:latin typeface="Calibri"/>
                <a:cs typeface="Calibri"/>
              </a:rPr>
              <a:t> </a:t>
            </a:r>
            <a:r>
              <a:rPr sz="1800" i="1" dirty="0">
                <a:latin typeface="Calibri"/>
                <a:cs typeface="Calibri"/>
              </a:rPr>
              <a:t>this</a:t>
            </a:r>
            <a:r>
              <a:rPr sz="1800" i="1" spc="95" dirty="0">
                <a:latin typeface="Calibri"/>
                <a:cs typeface="Calibri"/>
              </a:rPr>
              <a:t> </a:t>
            </a:r>
            <a:r>
              <a:rPr sz="1800" i="1" spc="110" dirty="0">
                <a:latin typeface="Calibri"/>
                <a:cs typeface="Calibri"/>
              </a:rPr>
              <a:t>course</a:t>
            </a:r>
            <a:r>
              <a:rPr sz="1800" i="1" spc="95" dirty="0">
                <a:latin typeface="Calibri"/>
                <a:cs typeface="Calibri"/>
              </a:rPr>
              <a:t> </a:t>
            </a:r>
            <a:r>
              <a:rPr sz="1800" i="1" spc="105" dirty="0">
                <a:latin typeface="Calibri"/>
                <a:cs typeface="Calibri"/>
              </a:rPr>
              <a:t>please</a:t>
            </a:r>
            <a:r>
              <a:rPr sz="1800" i="1" spc="90" dirty="0">
                <a:latin typeface="Calibri"/>
                <a:cs typeface="Calibri"/>
              </a:rPr>
              <a:t> </a:t>
            </a:r>
            <a:r>
              <a:rPr sz="1800" i="1" spc="70" dirty="0">
                <a:latin typeface="Calibri"/>
                <a:cs typeface="Calibri"/>
              </a:rPr>
              <a:t>contact</a:t>
            </a:r>
            <a:r>
              <a:rPr sz="1800" i="1" spc="105" dirty="0">
                <a:latin typeface="Calibri"/>
                <a:cs typeface="Calibri"/>
              </a:rPr>
              <a:t> </a:t>
            </a:r>
            <a:r>
              <a:rPr lang="en-US" i="1" spc="105" dirty="0">
                <a:latin typeface="Calibri"/>
                <a:cs typeface="Calibri"/>
                <a:hlinkClick r:id="rId2">
                  <a:extLst>
                    <a:ext uri="{A12FA001-AC4F-418D-AE19-62706E023703}">
                      <ahyp:hlinkClr xmlns:ahyp="http://schemas.microsoft.com/office/drawing/2018/hyperlinkcolor" val="tx"/>
                    </a:ext>
                  </a:extLst>
                </a:hlinkClick>
              </a:rPr>
              <a:t>mark.cooper</a:t>
            </a:r>
            <a:r>
              <a:rPr lang="en-US" sz="1800" i="1" spc="105" dirty="0">
                <a:latin typeface="Calibri"/>
                <a:cs typeface="Calibri"/>
                <a:hlinkClick r:id="rId2">
                  <a:extLst>
                    <a:ext uri="{A12FA001-AC4F-418D-AE19-62706E023703}">
                      <ahyp:hlinkClr xmlns:ahyp="http://schemas.microsoft.com/office/drawing/2018/hyperlinkcolor" val="tx"/>
                    </a:ext>
                  </a:extLst>
                </a:hlinkClick>
              </a:rPr>
              <a:t>@heritage.</a:t>
            </a:r>
            <a:r>
              <a:rPr lang="en-US" i="1" spc="105" dirty="0">
                <a:latin typeface="Calibri"/>
                <a:cs typeface="Calibri"/>
                <a:hlinkClick r:id="rId2">
                  <a:extLst>
                    <a:ext uri="{A12FA001-AC4F-418D-AE19-62706E023703}">
                      <ahyp:hlinkClr xmlns:ahyp="http://schemas.microsoft.com/office/drawing/2018/hyperlinkcolor" val="tx"/>
                    </a:ext>
                  </a:extLst>
                </a:hlinkClick>
              </a:rPr>
              <a:t>ttct</a:t>
            </a:r>
            <a:r>
              <a:rPr lang="en-US" sz="1800" i="1" spc="105" dirty="0">
                <a:latin typeface="Calibri"/>
                <a:cs typeface="Calibri"/>
                <a:hlinkClick r:id="rId2">
                  <a:extLst>
                    <a:ext uri="{A12FA001-AC4F-418D-AE19-62706E023703}">
                      <ahyp:hlinkClr xmlns:ahyp="http://schemas.microsoft.com/office/drawing/2018/hyperlinkcolor" val="tx"/>
                    </a:ext>
                  </a:extLst>
                </a:hlinkClick>
              </a:rPr>
              <a:t>.</a:t>
            </a:r>
            <a:r>
              <a:rPr lang="en-US" i="1" spc="105" dirty="0">
                <a:latin typeface="Calibri"/>
                <a:cs typeface="Calibri"/>
                <a:hlinkClick r:id="rId2">
                  <a:extLst>
                    <a:ext uri="{A12FA001-AC4F-418D-AE19-62706E023703}">
                      <ahyp:hlinkClr xmlns:ahyp="http://schemas.microsoft.com/office/drawing/2018/hyperlinkcolor" val="tx"/>
                    </a:ext>
                  </a:extLst>
                </a:hlinkClick>
              </a:rPr>
              <a:t>co</a:t>
            </a:r>
            <a:r>
              <a:rPr lang="en-US" sz="1800" i="1" spc="105" dirty="0">
                <a:latin typeface="Calibri"/>
                <a:cs typeface="Calibri"/>
                <a:hlinkClick r:id="rId2">
                  <a:extLst>
                    <a:ext uri="{A12FA001-AC4F-418D-AE19-62706E023703}">
                      <ahyp:hlinkClr xmlns:ahyp="http://schemas.microsoft.com/office/drawing/2018/hyperlinkcolor" val="tx"/>
                    </a:ext>
                  </a:extLst>
                </a:hlinkClick>
              </a:rPr>
              <a:t>.uk</a:t>
            </a:r>
            <a:endParaRPr lang="en-US" spc="105">
              <a:latin typeface="Calibri"/>
              <a:cs typeface="Calibri"/>
              <a:hlinkClick r:id="rId2">
                <a:extLst>
                  <a:ext uri="{A12FA001-AC4F-418D-AE19-62706E023703}">
                    <ahyp:hlinkClr xmlns:ahyp="http://schemas.microsoft.com/office/drawing/2018/hyperlinkcolor" val="tx"/>
                  </a:ext>
                </a:extLst>
              </a:hlinkClick>
            </a:endParaRPr>
          </a:p>
          <a:p>
            <a:pPr marL="12700">
              <a:lnSpc>
                <a:spcPct val="100000"/>
              </a:lnSpc>
              <a:spcBef>
                <a:spcPts val="30"/>
              </a:spcBef>
            </a:pPr>
            <a:endParaRPr sz="1800" i="1" spc="105" dirty="0">
              <a:latin typeface="Calibri"/>
              <a:cs typeface="Calibri"/>
            </a:endParaRPr>
          </a:p>
        </p:txBody>
      </p:sp>
      <p:sp>
        <p:nvSpPr>
          <p:cNvPr id="22" name="object 22"/>
          <p:cNvSpPr txBox="1"/>
          <p:nvPr/>
        </p:nvSpPr>
        <p:spPr>
          <a:xfrm>
            <a:off x="4278248" y="2243404"/>
            <a:ext cx="3583304" cy="1732914"/>
          </a:xfrm>
          <a:prstGeom prst="rect">
            <a:avLst/>
          </a:prstGeom>
        </p:spPr>
        <p:txBody>
          <a:bodyPr vert="horz" wrap="square" lIns="0" tIns="12065" rIns="0" bIns="0" rtlCol="0">
            <a:spAutoFit/>
          </a:bodyPr>
          <a:lstStyle/>
          <a:p>
            <a:pPr marL="165100" indent="-153035">
              <a:lnSpc>
                <a:spcPct val="100000"/>
              </a:lnSpc>
              <a:spcBef>
                <a:spcPts val="95"/>
              </a:spcBef>
              <a:buChar char="•"/>
              <a:tabLst>
                <a:tab pos="165735" algn="l"/>
              </a:tabLst>
            </a:pPr>
            <a:r>
              <a:rPr sz="1600" spc="65" dirty="0">
                <a:solidFill>
                  <a:srgbClr val="E3B408"/>
                </a:solidFill>
                <a:latin typeface="Calibri"/>
                <a:cs typeface="Calibri"/>
              </a:rPr>
              <a:t>excellent</a:t>
            </a:r>
            <a:r>
              <a:rPr sz="1600" spc="55" dirty="0">
                <a:solidFill>
                  <a:srgbClr val="E3B408"/>
                </a:solidFill>
                <a:latin typeface="Calibri"/>
                <a:cs typeface="Calibri"/>
              </a:rPr>
              <a:t> </a:t>
            </a:r>
            <a:r>
              <a:rPr sz="1600" spc="80" dirty="0">
                <a:solidFill>
                  <a:srgbClr val="E3B408"/>
                </a:solidFill>
                <a:latin typeface="Calibri"/>
                <a:cs typeface="Calibri"/>
              </a:rPr>
              <a:t>communication</a:t>
            </a:r>
            <a:r>
              <a:rPr sz="1600" spc="65" dirty="0">
                <a:solidFill>
                  <a:srgbClr val="E3B408"/>
                </a:solidFill>
                <a:latin typeface="Calibri"/>
                <a:cs typeface="Calibri"/>
              </a:rPr>
              <a:t> </a:t>
            </a:r>
            <a:r>
              <a:rPr sz="1600" spc="105" dirty="0">
                <a:solidFill>
                  <a:srgbClr val="E3B408"/>
                </a:solidFill>
                <a:latin typeface="Calibri"/>
                <a:cs typeface="Calibri"/>
              </a:rPr>
              <a:t>and</a:t>
            </a:r>
            <a:r>
              <a:rPr sz="1600" spc="65" dirty="0">
                <a:solidFill>
                  <a:srgbClr val="E3B408"/>
                </a:solidFill>
                <a:latin typeface="Calibri"/>
                <a:cs typeface="Calibri"/>
              </a:rPr>
              <a:t> </a:t>
            </a:r>
            <a:r>
              <a:rPr sz="1600" spc="40" dirty="0">
                <a:solidFill>
                  <a:srgbClr val="E3B408"/>
                </a:solidFill>
                <a:latin typeface="Calibri"/>
                <a:cs typeface="Calibri"/>
              </a:rPr>
              <a:t>writing</a:t>
            </a:r>
            <a:endParaRPr sz="1600" dirty="0">
              <a:latin typeface="Calibri"/>
              <a:cs typeface="Calibri"/>
            </a:endParaRPr>
          </a:p>
          <a:p>
            <a:pPr marL="12700">
              <a:lnSpc>
                <a:spcPct val="100000"/>
              </a:lnSpc>
              <a:spcBef>
                <a:spcPts val="5"/>
              </a:spcBef>
            </a:pPr>
            <a:r>
              <a:rPr sz="1600" spc="45" dirty="0">
                <a:solidFill>
                  <a:srgbClr val="E3B408"/>
                </a:solidFill>
                <a:latin typeface="Calibri"/>
                <a:cs typeface="Calibri"/>
              </a:rPr>
              <a:t>skills</a:t>
            </a:r>
            <a:endParaRPr sz="1600" dirty="0">
              <a:latin typeface="Calibri"/>
              <a:cs typeface="Calibri"/>
            </a:endParaRPr>
          </a:p>
          <a:p>
            <a:pPr marL="165100" indent="-153035">
              <a:lnSpc>
                <a:spcPct val="100000"/>
              </a:lnSpc>
              <a:buChar char="•"/>
              <a:tabLst>
                <a:tab pos="165735" algn="l"/>
              </a:tabLst>
            </a:pPr>
            <a:r>
              <a:rPr sz="1600" spc="80" dirty="0">
                <a:solidFill>
                  <a:srgbClr val="E3B408"/>
                </a:solidFill>
                <a:latin typeface="Calibri"/>
                <a:cs typeface="Calibri"/>
              </a:rPr>
              <a:t>how</a:t>
            </a:r>
            <a:r>
              <a:rPr sz="1600" spc="85" dirty="0">
                <a:solidFill>
                  <a:srgbClr val="E3B408"/>
                </a:solidFill>
                <a:latin typeface="Calibri"/>
                <a:cs typeface="Calibri"/>
              </a:rPr>
              <a:t> </a:t>
            </a:r>
            <a:r>
              <a:rPr sz="1600" dirty="0">
                <a:solidFill>
                  <a:srgbClr val="E3B408"/>
                </a:solidFill>
                <a:latin typeface="Calibri"/>
                <a:cs typeface="Calibri"/>
              </a:rPr>
              <a:t>to</a:t>
            </a:r>
            <a:r>
              <a:rPr sz="1600" spc="80" dirty="0">
                <a:solidFill>
                  <a:srgbClr val="E3B408"/>
                </a:solidFill>
                <a:latin typeface="Calibri"/>
                <a:cs typeface="Calibri"/>
              </a:rPr>
              <a:t> </a:t>
            </a:r>
            <a:r>
              <a:rPr sz="1600" spc="55" dirty="0">
                <a:solidFill>
                  <a:srgbClr val="E3B408"/>
                </a:solidFill>
                <a:latin typeface="Calibri"/>
                <a:cs typeface="Calibri"/>
              </a:rPr>
              <a:t>construct</a:t>
            </a:r>
            <a:r>
              <a:rPr sz="1600" spc="95" dirty="0">
                <a:solidFill>
                  <a:srgbClr val="E3B408"/>
                </a:solidFill>
                <a:latin typeface="Calibri"/>
                <a:cs typeface="Calibri"/>
              </a:rPr>
              <a:t> </a:t>
            </a:r>
            <a:r>
              <a:rPr sz="1600" spc="75" dirty="0">
                <a:solidFill>
                  <a:srgbClr val="E3B408"/>
                </a:solidFill>
                <a:latin typeface="Calibri"/>
                <a:cs typeface="Calibri"/>
              </a:rPr>
              <a:t>an</a:t>
            </a:r>
            <a:r>
              <a:rPr sz="1600" spc="70" dirty="0">
                <a:solidFill>
                  <a:srgbClr val="E3B408"/>
                </a:solidFill>
                <a:latin typeface="Calibri"/>
                <a:cs typeface="Calibri"/>
              </a:rPr>
              <a:t> argument</a:t>
            </a:r>
            <a:endParaRPr sz="1600" dirty="0">
              <a:latin typeface="Calibri"/>
              <a:cs typeface="Calibri"/>
            </a:endParaRPr>
          </a:p>
          <a:p>
            <a:pPr marL="165100" indent="-153035">
              <a:lnSpc>
                <a:spcPct val="100000"/>
              </a:lnSpc>
              <a:buChar char="•"/>
              <a:tabLst>
                <a:tab pos="165735" algn="l"/>
              </a:tabLst>
            </a:pPr>
            <a:r>
              <a:rPr sz="1600" spc="65" dirty="0">
                <a:solidFill>
                  <a:srgbClr val="E3B408"/>
                </a:solidFill>
                <a:latin typeface="Calibri"/>
                <a:cs typeface="Calibri"/>
              </a:rPr>
              <a:t>research</a:t>
            </a:r>
            <a:r>
              <a:rPr sz="1600" spc="50" dirty="0">
                <a:solidFill>
                  <a:srgbClr val="E3B408"/>
                </a:solidFill>
                <a:latin typeface="Calibri"/>
                <a:cs typeface="Calibri"/>
              </a:rPr>
              <a:t> </a:t>
            </a:r>
            <a:r>
              <a:rPr sz="1600" spc="100" dirty="0">
                <a:solidFill>
                  <a:srgbClr val="E3B408"/>
                </a:solidFill>
                <a:latin typeface="Calibri"/>
                <a:cs typeface="Calibri"/>
              </a:rPr>
              <a:t>and</a:t>
            </a:r>
            <a:r>
              <a:rPr sz="1600" spc="50" dirty="0">
                <a:solidFill>
                  <a:srgbClr val="E3B408"/>
                </a:solidFill>
                <a:latin typeface="Calibri"/>
                <a:cs typeface="Calibri"/>
              </a:rPr>
              <a:t> </a:t>
            </a:r>
            <a:r>
              <a:rPr sz="1600" spc="100" dirty="0">
                <a:solidFill>
                  <a:srgbClr val="E3B408"/>
                </a:solidFill>
                <a:latin typeface="Calibri"/>
                <a:cs typeface="Calibri"/>
              </a:rPr>
              <a:t>problem</a:t>
            </a:r>
            <a:r>
              <a:rPr sz="1600" spc="50" dirty="0">
                <a:solidFill>
                  <a:srgbClr val="E3B408"/>
                </a:solidFill>
                <a:latin typeface="Calibri"/>
                <a:cs typeface="Calibri"/>
              </a:rPr>
              <a:t> </a:t>
            </a:r>
            <a:r>
              <a:rPr sz="1600" spc="45" dirty="0">
                <a:solidFill>
                  <a:srgbClr val="E3B408"/>
                </a:solidFill>
                <a:latin typeface="Calibri"/>
                <a:cs typeface="Calibri"/>
              </a:rPr>
              <a:t>skills</a:t>
            </a:r>
            <a:endParaRPr sz="1600" dirty="0">
              <a:latin typeface="Calibri"/>
              <a:cs typeface="Calibri"/>
            </a:endParaRPr>
          </a:p>
          <a:p>
            <a:pPr marL="165100" indent="-153035">
              <a:lnSpc>
                <a:spcPct val="100000"/>
              </a:lnSpc>
              <a:buChar char="•"/>
              <a:tabLst>
                <a:tab pos="165735" algn="l"/>
              </a:tabLst>
            </a:pPr>
            <a:r>
              <a:rPr sz="1600" spc="60" dirty="0">
                <a:solidFill>
                  <a:srgbClr val="E3B408"/>
                </a:solidFill>
                <a:latin typeface="Calibri"/>
                <a:cs typeface="Calibri"/>
              </a:rPr>
              <a:t>investigation</a:t>
            </a:r>
            <a:r>
              <a:rPr sz="1600" spc="80" dirty="0">
                <a:solidFill>
                  <a:srgbClr val="E3B408"/>
                </a:solidFill>
                <a:latin typeface="Calibri"/>
                <a:cs typeface="Calibri"/>
              </a:rPr>
              <a:t> </a:t>
            </a:r>
            <a:r>
              <a:rPr sz="1600" spc="110" dirty="0">
                <a:solidFill>
                  <a:srgbClr val="E3B408"/>
                </a:solidFill>
                <a:latin typeface="Calibri"/>
                <a:cs typeface="Calibri"/>
              </a:rPr>
              <a:t>and</a:t>
            </a:r>
            <a:r>
              <a:rPr sz="1600" spc="60" dirty="0">
                <a:solidFill>
                  <a:srgbClr val="E3B408"/>
                </a:solidFill>
                <a:latin typeface="Calibri"/>
                <a:cs typeface="Calibri"/>
              </a:rPr>
              <a:t> </a:t>
            </a:r>
            <a:r>
              <a:rPr sz="1600" spc="90" dirty="0">
                <a:solidFill>
                  <a:srgbClr val="E3B408"/>
                </a:solidFill>
                <a:latin typeface="Calibri"/>
                <a:cs typeface="Calibri"/>
              </a:rPr>
              <a:t>problem-</a:t>
            </a:r>
            <a:r>
              <a:rPr sz="1600" spc="85" dirty="0">
                <a:solidFill>
                  <a:srgbClr val="E3B408"/>
                </a:solidFill>
                <a:latin typeface="Calibri"/>
                <a:cs typeface="Calibri"/>
              </a:rPr>
              <a:t>solving</a:t>
            </a:r>
            <a:endParaRPr sz="1600" dirty="0">
              <a:latin typeface="Calibri"/>
              <a:cs typeface="Calibri"/>
            </a:endParaRPr>
          </a:p>
          <a:p>
            <a:pPr marL="12700">
              <a:lnSpc>
                <a:spcPct val="100000"/>
              </a:lnSpc>
            </a:pPr>
            <a:r>
              <a:rPr sz="1600" spc="45" dirty="0">
                <a:solidFill>
                  <a:srgbClr val="E3B408"/>
                </a:solidFill>
                <a:latin typeface="Calibri"/>
                <a:cs typeface="Calibri"/>
              </a:rPr>
              <a:t>skills</a:t>
            </a:r>
            <a:endParaRPr sz="1600" dirty="0">
              <a:latin typeface="Calibri"/>
              <a:cs typeface="Calibri"/>
            </a:endParaRPr>
          </a:p>
          <a:p>
            <a:pPr marL="165100" indent="-153035">
              <a:lnSpc>
                <a:spcPct val="100000"/>
              </a:lnSpc>
              <a:buChar char="•"/>
              <a:tabLst>
                <a:tab pos="165735" algn="l"/>
              </a:tabLst>
            </a:pPr>
            <a:r>
              <a:rPr sz="1600" spc="50" dirty="0">
                <a:solidFill>
                  <a:srgbClr val="E3B408"/>
                </a:solidFill>
                <a:latin typeface="Calibri"/>
                <a:cs typeface="Calibri"/>
              </a:rPr>
              <a:t>analytical</a:t>
            </a:r>
            <a:r>
              <a:rPr sz="1600" spc="55" dirty="0">
                <a:solidFill>
                  <a:srgbClr val="E3B408"/>
                </a:solidFill>
                <a:latin typeface="Calibri"/>
                <a:cs typeface="Calibri"/>
              </a:rPr>
              <a:t> </a:t>
            </a:r>
            <a:r>
              <a:rPr sz="1600" spc="110" dirty="0">
                <a:solidFill>
                  <a:srgbClr val="E3B408"/>
                </a:solidFill>
                <a:latin typeface="Calibri"/>
                <a:cs typeface="Calibri"/>
              </a:rPr>
              <a:t>and</a:t>
            </a:r>
            <a:r>
              <a:rPr sz="1600" spc="70" dirty="0">
                <a:solidFill>
                  <a:srgbClr val="E3B408"/>
                </a:solidFill>
                <a:latin typeface="Calibri"/>
                <a:cs typeface="Calibri"/>
              </a:rPr>
              <a:t> </a:t>
            </a:r>
            <a:r>
              <a:rPr sz="1600" spc="45" dirty="0">
                <a:solidFill>
                  <a:srgbClr val="E3B408"/>
                </a:solidFill>
                <a:latin typeface="Calibri"/>
                <a:cs typeface="Calibri"/>
              </a:rPr>
              <a:t>interpretation</a:t>
            </a:r>
            <a:r>
              <a:rPr sz="1600" spc="95" dirty="0">
                <a:solidFill>
                  <a:srgbClr val="E3B408"/>
                </a:solidFill>
                <a:latin typeface="Calibri"/>
                <a:cs typeface="Calibri"/>
              </a:rPr>
              <a:t> </a:t>
            </a:r>
            <a:r>
              <a:rPr sz="1600" spc="40" dirty="0">
                <a:solidFill>
                  <a:srgbClr val="E3B408"/>
                </a:solidFill>
                <a:latin typeface="Calibri"/>
                <a:cs typeface="Calibri"/>
              </a:rPr>
              <a:t>skills.</a:t>
            </a:r>
            <a:endParaRPr sz="1600" dirty="0">
              <a:latin typeface="Calibri"/>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TotalTime>
  <Words>546</Words>
  <Application>Microsoft Office PowerPoint</Application>
  <PresentationFormat>Widescreen</PresentationFormat>
  <Paragraphs>51</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Course Information: History</vt:lpstr>
      <vt:lpstr>What will I study?: History</vt:lpstr>
      <vt:lpstr>Assessment: History</vt:lpstr>
      <vt:lpstr>Beyond Heritage: History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J Barnston</dc:creator>
  <cp:lastModifiedBy>Miss N Dagless</cp:lastModifiedBy>
  <cp:revision>8</cp:revision>
  <dcterms:created xsi:type="dcterms:W3CDTF">2024-02-14T09:46:31Z</dcterms:created>
  <dcterms:modified xsi:type="dcterms:W3CDTF">2024-02-27T15:15:02Z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2022-03-09T00:00:00Z</vt:filetime>
  </property>
  <property fmtid="{D5CDD505-2E9C-101B-9397-08002B2CF9AE}" pid="3" name="Creator">
    <vt:lpwstr>Microsoft® PowerPoint® for Microsoft 365</vt:lpwstr>
  </property>
  <property fmtid="{D5CDD505-2E9C-101B-9397-08002B2CF9AE}" pid="4" name="LastSaved">
    <vt:filetime>2024-02-14T00:00:00Z</vt:filetime>
  </property>
</Properties>
</file>