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CFC9C3-5F74-C562-C6EA-3631AEB39C44}" v="139" dt="2024-02-15T13:11:57.101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s E Trevis" userId="S::emma.trevis@heritage.ttct.co.uk::53ed163c-77db-4932-9f04-bd1abcfa5a2b" providerId="AD" clId="Web-{3ACFC9C3-5F74-C562-C6EA-3631AEB39C44}"/>
    <pc:docChg chg="modSld">
      <pc:chgData name="Miss E Trevis" userId="S::emma.trevis@heritage.ttct.co.uk::53ed163c-77db-4932-9f04-bd1abcfa5a2b" providerId="AD" clId="Web-{3ACFC9C3-5F74-C562-C6EA-3631AEB39C44}" dt="2024-02-15T13:11:53.632" v="82" actId="20577"/>
      <pc:docMkLst>
        <pc:docMk/>
      </pc:docMkLst>
      <pc:sldChg chg="modSp">
        <pc:chgData name="Miss E Trevis" userId="S::emma.trevis@heritage.ttct.co.uk::53ed163c-77db-4932-9f04-bd1abcfa5a2b" providerId="AD" clId="Web-{3ACFC9C3-5F74-C562-C6EA-3631AEB39C44}" dt="2024-02-15T13:10:52.254" v="39" actId="20577"/>
        <pc:sldMkLst>
          <pc:docMk/>
          <pc:sldMk cId="0" sldId="256"/>
        </pc:sldMkLst>
        <pc:spChg chg="mod">
          <ac:chgData name="Miss E Trevis" userId="S::emma.trevis@heritage.ttct.co.uk::53ed163c-77db-4932-9f04-bd1abcfa5a2b" providerId="AD" clId="Web-{3ACFC9C3-5F74-C562-C6EA-3631AEB39C44}" dt="2024-02-15T13:10:52.254" v="39" actId="20577"/>
          <ac:spMkLst>
            <pc:docMk/>
            <pc:sldMk cId="0" sldId="256"/>
            <ac:spMk id="9" creationId="{00000000-0000-0000-0000-000000000000}"/>
          </ac:spMkLst>
        </pc:spChg>
      </pc:sldChg>
      <pc:sldChg chg="modSp">
        <pc:chgData name="Miss E Trevis" userId="S::emma.trevis@heritage.ttct.co.uk::53ed163c-77db-4932-9f04-bd1abcfa5a2b" providerId="AD" clId="Web-{3ACFC9C3-5F74-C562-C6EA-3631AEB39C44}" dt="2024-02-15T13:11:13.786" v="54" actId="20577"/>
        <pc:sldMkLst>
          <pc:docMk/>
          <pc:sldMk cId="0" sldId="257"/>
        </pc:sldMkLst>
        <pc:spChg chg="mod">
          <ac:chgData name="Miss E Trevis" userId="S::emma.trevis@heritage.ttct.co.uk::53ed163c-77db-4932-9f04-bd1abcfa5a2b" providerId="AD" clId="Web-{3ACFC9C3-5F74-C562-C6EA-3631AEB39C44}" dt="2024-02-15T13:05:35.991" v="10" actId="20577"/>
          <ac:spMkLst>
            <pc:docMk/>
            <pc:sldMk cId="0" sldId="257"/>
            <ac:spMk id="22" creationId="{00000000-0000-0000-0000-000000000000}"/>
          </ac:spMkLst>
        </pc:spChg>
        <pc:spChg chg="mod">
          <ac:chgData name="Miss E Trevis" userId="S::emma.trevis@heritage.ttct.co.uk::53ed163c-77db-4932-9f04-bd1abcfa5a2b" providerId="AD" clId="Web-{3ACFC9C3-5F74-C562-C6EA-3631AEB39C44}" dt="2024-02-15T13:09:26.501" v="17"/>
          <ac:spMkLst>
            <pc:docMk/>
            <pc:sldMk cId="0" sldId="257"/>
            <ac:spMk id="24" creationId="{00000000-0000-0000-0000-000000000000}"/>
          </ac:spMkLst>
        </pc:spChg>
        <pc:spChg chg="mod">
          <ac:chgData name="Miss E Trevis" userId="S::emma.trevis@heritage.ttct.co.uk::53ed163c-77db-4932-9f04-bd1abcfa5a2b" providerId="AD" clId="Web-{3ACFC9C3-5F74-C562-C6EA-3631AEB39C44}" dt="2024-02-15T13:05:39.804" v="12" actId="20577"/>
          <ac:spMkLst>
            <pc:docMk/>
            <pc:sldMk cId="0" sldId="257"/>
            <ac:spMk id="25" creationId="{00000000-0000-0000-0000-000000000000}"/>
          </ac:spMkLst>
        </pc:spChg>
        <pc:spChg chg="mod">
          <ac:chgData name="Miss E Trevis" userId="S::emma.trevis@heritage.ttct.co.uk::53ed163c-77db-4932-9f04-bd1abcfa5a2b" providerId="AD" clId="Web-{3ACFC9C3-5F74-C562-C6EA-3631AEB39C44}" dt="2024-02-15T13:11:13.786" v="54" actId="20577"/>
          <ac:spMkLst>
            <pc:docMk/>
            <pc:sldMk cId="0" sldId="257"/>
            <ac:spMk id="26" creationId="{00000000-0000-0000-0000-000000000000}"/>
          </ac:spMkLst>
        </pc:spChg>
      </pc:sldChg>
      <pc:sldChg chg="modSp">
        <pc:chgData name="Miss E Trevis" userId="S::emma.trevis@heritage.ttct.co.uk::53ed163c-77db-4932-9f04-bd1abcfa5a2b" providerId="AD" clId="Web-{3ACFC9C3-5F74-C562-C6EA-3631AEB39C44}" dt="2024-02-15T13:11:33.709" v="69" actId="20577"/>
        <pc:sldMkLst>
          <pc:docMk/>
          <pc:sldMk cId="0" sldId="258"/>
        </pc:sldMkLst>
        <pc:spChg chg="mod">
          <ac:chgData name="Miss E Trevis" userId="S::emma.trevis@heritage.ttct.co.uk::53ed163c-77db-4932-9f04-bd1abcfa5a2b" providerId="AD" clId="Web-{3ACFC9C3-5F74-C562-C6EA-3631AEB39C44}" dt="2024-02-15T13:11:33.709" v="69" actId="20577"/>
          <ac:spMkLst>
            <pc:docMk/>
            <pc:sldMk cId="0" sldId="258"/>
            <ac:spMk id="5" creationId="{00000000-0000-0000-0000-000000000000}"/>
          </ac:spMkLst>
        </pc:spChg>
      </pc:sldChg>
      <pc:sldChg chg="delSp modSp">
        <pc:chgData name="Miss E Trevis" userId="S::emma.trevis@heritage.ttct.co.uk::53ed163c-77db-4932-9f04-bd1abcfa5a2b" providerId="AD" clId="Web-{3ACFC9C3-5F74-C562-C6EA-3631AEB39C44}" dt="2024-02-15T13:11:53.632" v="82" actId="20577"/>
        <pc:sldMkLst>
          <pc:docMk/>
          <pc:sldMk cId="0" sldId="259"/>
        </pc:sldMkLst>
        <pc:spChg chg="mod">
          <ac:chgData name="Miss E Trevis" userId="S::emma.trevis@heritage.ttct.co.uk::53ed163c-77db-4932-9f04-bd1abcfa5a2b" providerId="AD" clId="Web-{3ACFC9C3-5F74-C562-C6EA-3631AEB39C44}" dt="2024-02-15T13:11:53.632" v="82" actId="20577"/>
          <ac:spMkLst>
            <pc:docMk/>
            <pc:sldMk cId="0" sldId="259"/>
            <ac:spMk id="16" creationId="{00000000-0000-0000-0000-000000000000}"/>
          </ac:spMkLst>
        </pc:spChg>
        <pc:picChg chg="del">
          <ac:chgData name="Miss E Trevis" userId="S::emma.trevis@heritage.ttct.co.uk::53ed163c-77db-4932-9f04-bd1abcfa5a2b" providerId="AD" clId="Web-{3ACFC9C3-5F74-C562-C6EA-3631AEB39C44}" dt="2024-02-15T13:11:36.303" v="70"/>
          <ac:picMkLst>
            <pc:docMk/>
            <pc:sldMk cId="0" sldId="259"/>
            <ac:picMk id="14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98976" y="64006"/>
            <a:ext cx="4193158" cy="6793990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283463" y="227075"/>
            <a:ext cx="11683365" cy="1226820"/>
          </a:xfrm>
          <a:custGeom>
            <a:avLst/>
            <a:gdLst/>
            <a:ahLst/>
            <a:cxnLst/>
            <a:rect l="l" t="t" r="r" b="b"/>
            <a:pathLst>
              <a:path w="11683365" h="1226820">
                <a:moveTo>
                  <a:pt x="11069574" y="0"/>
                </a:moveTo>
                <a:lnTo>
                  <a:pt x="613410" y="0"/>
                </a:lnTo>
                <a:lnTo>
                  <a:pt x="565472" y="1845"/>
                </a:lnTo>
                <a:lnTo>
                  <a:pt x="518544" y="7289"/>
                </a:lnTo>
                <a:lnTo>
                  <a:pt x="472762" y="16197"/>
                </a:lnTo>
                <a:lnTo>
                  <a:pt x="428261" y="28432"/>
                </a:lnTo>
                <a:lnTo>
                  <a:pt x="385178" y="43857"/>
                </a:lnTo>
                <a:lnTo>
                  <a:pt x="343649" y="62337"/>
                </a:lnTo>
                <a:lnTo>
                  <a:pt x="303812" y="83735"/>
                </a:lnTo>
                <a:lnTo>
                  <a:pt x="265801" y="107915"/>
                </a:lnTo>
                <a:lnTo>
                  <a:pt x="229755" y="134740"/>
                </a:lnTo>
                <a:lnTo>
                  <a:pt x="195808" y="164075"/>
                </a:lnTo>
                <a:lnTo>
                  <a:pt x="164098" y="195783"/>
                </a:lnTo>
                <a:lnTo>
                  <a:pt x="134760" y="229728"/>
                </a:lnTo>
                <a:lnTo>
                  <a:pt x="107932" y="265774"/>
                </a:lnTo>
                <a:lnTo>
                  <a:pt x="83749" y="303784"/>
                </a:lnTo>
                <a:lnTo>
                  <a:pt x="62348" y="343622"/>
                </a:lnTo>
                <a:lnTo>
                  <a:pt x="43865" y="385151"/>
                </a:lnTo>
                <a:lnTo>
                  <a:pt x="28437" y="428237"/>
                </a:lnTo>
                <a:lnTo>
                  <a:pt x="16200" y="472742"/>
                </a:lnTo>
                <a:lnTo>
                  <a:pt x="7291" y="518530"/>
                </a:lnTo>
                <a:lnTo>
                  <a:pt x="1845" y="565464"/>
                </a:lnTo>
                <a:lnTo>
                  <a:pt x="0" y="613410"/>
                </a:lnTo>
                <a:lnTo>
                  <a:pt x="1845" y="661355"/>
                </a:lnTo>
                <a:lnTo>
                  <a:pt x="7291" y="708289"/>
                </a:lnTo>
                <a:lnTo>
                  <a:pt x="16200" y="754077"/>
                </a:lnTo>
                <a:lnTo>
                  <a:pt x="28437" y="798582"/>
                </a:lnTo>
                <a:lnTo>
                  <a:pt x="43865" y="841668"/>
                </a:lnTo>
                <a:lnTo>
                  <a:pt x="62348" y="883197"/>
                </a:lnTo>
                <a:lnTo>
                  <a:pt x="83749" y="923036"/>
                </a:lnTo>
                <a:lnTo>
                  <a:pt x="107932" y="961045"/>
                </a:lnTo>
                <a:lnTo>
                  <a:pt x="134760" y="997091"/>
                </a:lnTo>
                <a:lnTo>
                  <a:pt x="164098" y="1031036"/>
                </a:lnTo>
                <a:lnTo>
                  <a:pt x="195808" y="1062744"/>
                </a:lnTo>
                <a:lnTo>
                  <a:pt x="229755" y="1092079"/>
                </a:lnTo>
                <a:lnTo>
                  <a:pt x="265801" y="1118904"/>
                </a:lnTo>
                <a:lnTo>
                  <a:pt x="303812" y="1143084"/>
                </a:lnTo>
                <a:lnTo>
                  <a:pt x="343649" y="1164482"/>
                </a:lnTo>
                <a:lnTo>
                  <a:pt x="385178" y="1182962"/>
                </a:lnTo>
                <a:lnTo>
                  <a:pt x="428261" y="1198387"/>
                </a:lnTo>
                <a:lnTo>
                  <a:pt x="472762" y="1210622"/>
                </a:lnTo>
                <a:lnTo>
                  <a:pt x="518544" y="1219530"/>
                </a:lnTo>
                <a:lnTo>
                  <a:pt x="565472" y="1224974"/>
                </a:lnTo>
                <a:lnTo>
                  <a:pt x="613410" y="1226820"/>
                </a:lnTo>
                <a:lnTo>
                  <a:pt x="11069574" y="1226820"/>
                </a:lnTo>
                <a:lnTo>
                  <a:pt x="11117519" y="1224974"/>
                </a:lnTo>
                <a:lnTo>
                  <a:pt x="11164453" y="1219530"/>
                </a:lnTo>
                <a:lnTo>
                  <a:pt x="11210241" y="1210622"/>
                </a:lnTo>
                <a:lnTo>
                  <a:pt x="11254746" y="1198387"/>
                </a:lnTo>
                <a:lnTo>
                  <a:pt x="11297832" y="1182962"/>
                </a:lnTo>
                <a:lnTo>
                  <a:pt x="11339361" y="1164482"/>
                </a:lnTo>
                <a:lnTo>
                  <a:pt x="11379200" y="1143084"/>
                </a:lnTo>
                <a:lnTo>
                  <a:pt x="11417209" y="1118904"/>
                </a:lnTo>
                <a:lnTo>
                  <a:pt x="11453255" y="1092079"/>
                </a:lnTo>
                <a:lnTo>
                  <a:pt x="11487200" y="1062744"/>
                </a:lnTo>
                <a:lnTo>
                  <a:pt x="11518908" y="1031036"/>
                </a:lnTo>
                <a:lnTo>
                  <a:pt x="11548243" y="997091"/>
                </a:lnTo>
                <a:lnTo>
                  <a:pt x="11575068" y="961045"/>
                </a:lnTo>
                <a:lnTo>
                  <a:pt x="11599248" y="923036"/>
                </a:lnTo>
                <a:lnTo>
                  <a:pt x="11620646" y="883197"/>
                </a:lnTo>
                <a:lnTo>
                  <a:pt x="11639126" y="841668"/>
                </a:lnTo>
                <a:lnTo>
                  <a:pt x="11654551" y="798582"/>
                </a:lnTo>
                <a:lnTo>
                  <a:pt x="11666786" y="754077"/>
                </a:lnTo>
                <a:lnTo>
                  <a:pt x="11675694" y="708289"/>
                </a:lnTo>
                <a:lnTo>
                  <a:pt x="11681138" y="661355"/>
                </a:lnTo>
                <a:lnTo>
                  <a:pt x="11682984" y="613410"/>
                </a:lnTo>
                <a:lnTo>
                  <a:pt x="11681138" y="565464"/>
                </a:lnTo>
                <a:lnTo>
                  <a:pt x="11675694" y="518530"/>
                </a:lnTo>
                <a:lnTo>
                  <a:pt x="11666786" y="472742"/>
                </a:lnTo>
                <a:lnTo>
                  <a:pt x="11654551" y="428237"/>
                </a:lnTo>
                <a:lnTo>
                  <a:pt x="11639126" y="385151"/>
                </a:lnTo>
                <a:lnTo>
                  <a:pt x="11620646" y="343622"/>
                </a:lnTo>
                <a:lnTo>
                  <a:pt x="11599248" y="303784"/>
                </a:lnTo>
                <a:lnTo>
                  <a:pt x="11575068" y="265774"/>
                </a:lnTo>
                <a:lnTo>
                  <a:pt x="11548243" y="229728"/>
                </a:lnTo>
                <a:lnTo>
                  <a:pt x="11518908" y="195783"/>
                </a:lnTo>
                <a:lnTo>
                  <a:pt x="11487200" y="164075"/>
                </a:lnTo>
                <a:lnTo>
                  <a:pt x="11453255" y="134740"/>
                </a:lnTo>
                <a:lnTo>
                  <a:pt x="11417209" y="107915"/>
                </a:lnTo>
                <a:lnTo>
                  <a:pt x="11379200" y="83735"/>
                </a:lnTo>
                <a:lnTo>
                  <a:pt x="11339361" y="62337"/>
                </a:lnTo>
                <a:lnTo>
                  <a:pt x="11297832" y="43857"/>
                </a:lnTo>
                <a:lnTo>
                  <a:pt x="11254746" y="28432"/>
                </a:lnTo>
                <a:lnTo>
                  <a:pt x="11210241" y="16197"/>
                </a:lnTo>
                <a:lnTo>
                  <a:pt x="11164453" y="7289"/>
                </a:lnTo>
                <a:lnTo>
                  <a:pt x="11117519" y="1845"/>
                </a:lnTo>
                <a:lnTo>
                  <a:pt x="11069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9016" y="425195"/>
            <a:ext cx="1391411" cy="800100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091671" y="377952"/>
            <a:ext cx="504444" cy="800100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283463" y="227075"/>
            <a:ext cx="11683365" cy="1226820"/>
          </a:xfrm>
          <a:custGeom>
            <a:avLst/>
            <a:gdLst/>
            <a:ahLst/>
            <a:cxnLst/>
            <a:rect l="l" t="t" r="r" b="b"/>
            <a:pathLst>
              <a:path w="11683365" h="1226820">
                <a:moveTo>
                  <a:pt x="11069574" y="0"/>
                </a:moveTo>
                <a:lnTo>
                  <a:pt x="613410" y="0"/>
                </a:lnTo>
                <a:lnTo>
                  <a:pt x="565472" y="1845"/>
                </a:lnTo>
                <a:lnTo>
                  <a:pt x="518544" y="7289"/>
                </a:lnTo>
                <a:lnTo>
                  <a:pt x="472762" y="16197"/>
                </a:lnTo>
                <a:lnTo>
                  <a:pt x="428261" y="28432"/>
                </a:lnTo>
                <a:lnTo>
                  <a:pt x="385178" y="43857"/>
                </a:lnTo>
                <a:lnTo>
                  <a:pt x="343649" y="62337"/>
                </a:lnTo>
                <a:lnTo>
                  <a:pt x="303812" y="83735"/>
                </a:lnTo>
                <a:lnTo>
                  <a:pt x="265801" y="107915"/>
                </a:lnTo>
                <a:lnTo>
                  <a:pt x="229755" y="134740"/>
                </a:lnTo>
                <a:lnTo>
                  <a:pt x="195808" y="164075"/>
                </a:lnTo>
                <a:lnTo>
                  <a:pt x="164098" y="195783"/>
                </a:lnTo>
                <a:lnTo>
                  <a:pt x="134760" y="229728"/>
                </a:lnTo>
                <a:lnTo>
                  <a:pt x="107932" y="265774"/>
                </a:lnTo>
                <a:lnTo>
                  <a:pt x="83749" y="303784"/>
                </a:lnTo>
                <a:lnTo>
                  <a:pt x="62348" y="343622"/>
                </a:lnTo>
                <a:lnTo>
                  <a:pt x="43865" y="385151"/>
                </a:lnTo>
                <a:lnTo>
                  <a:pt x="28437" y="428237"/>
                </a:lnTo>
                <a:lnTo>
                  <a:pt x="16200" y="472742"/>
                </a:lnTo>
                <a:lnTo>
                  <a:pt x="7291" y="518530"/>
                </a:lnTo>
                <a:lnTo>
                  <a:pt x="1845" y="565464"/>
                </a:lnTo>
                <a:lnTo>
                  <a:pt x="0" y="613410"/>
                </a:lnTo>
                <a:lnTo>
                  <a:pt x="1845" y="661355"/>
                </a:lnTo>
                <a:lnTo>
                  <a:pt x="7291" y="708289"/>
                </a:lnTo>
                <a:lnTo>
                  <a:pt x="16200" y="754077"/>
                </a:lnTo>
                <a:lnTo>
                  <a:pt x="28437" y="798582"/>
                </a:lnTo>
                <a:lnTo>
                  <a:pt x="43865" y="841668"/>
                </a:lnTo>
                <a:lnTo>
                  <a:pt x="62348" y="883197"/>
                </a:lnTo>
                <a:lnTo>
                  <a:pt x="83749" y="923036"/>
                </a:lnTo>
                <a:lnTo>
                  <a:pt x="107932" y="961045"/>
                </a:lnTo>
                <a:lnTo>
                  <a:pt x="134760" y="997091"/>
                </a:lnTo>
                <a:lnTo>
                  <a:pt x="164098" y="1031036"/>
                </a:lnTo>
                <a:lnTo>
                  <a:pt x="195808" y="1062744"/>
                </a:lnTo>
                <a:lnTo>
                  <a:pt x="229755" y="1092079"/>
                </a:lnTo>
                <a:lnTo>
                  <a:pt x="265801" y="1118904"/>
                </a:lnTo>
                <a:lnTo>
                  <a:pt x="303812" y="1143084"/>
                </a:lnTo>
                <a:lnTo>
                  <a:pt x="343649" y="1164482"/>
                </a:lnTo>
                <a:lnTo>
                  <a:pt x="385178" y="1182962"/>
                </a:lnTo>
                <a:lnTo>
                  <a:pt x="428261" y="1198387"/>
                </a:lnTo>
                <a:lnTo>
                  <a:pt x="472762" y="1210622"/>
                </a:lnTo>
                <a:lnTo>
                  <a:pt x="518544" y="1219530"/>
                </a:lnTo>
                <a:lnTo>
                  <a:pt x="565472" y="1224974"/>
                </a:lnTo>
                <a:lnTo>
                  <a:pt x="613410" y="1226820"/>
                </a:lnTo>
                <a:lnTo>
                  <a:pt x="11069574" y="1226820"/>
                </a:lnTo>
                <a:lnTo>
                  <a:pt x="11117519" y="1224974"/>
                </a:lnTo>
                <a:lnTo>
                  <a:pt x="11164453" y="1219530"/>
                </a:lnTo>
                <a:lnTo>
                  <a:pt x="11210241" y="1210622"/>
                </a:lnTo>
                <a:lnTo>
                  <a:pt x="11254746" y="1198387"/>
                </a:lnTo>
                <a:lnTo>
                  <a:pt x="11297832" y="1182962"/>
                </a:lnTo>
                <a:lnTo>
                  <a:pt x="11339361" y="1164482"/>
                </a:lnTo>
                <a:lnTo>
                  <a:pt x="11379200" y="1143084"/>
                </a:lnTo>
                <a:lnTo>
                  <a:pt x="11417209" y="1118904"/>
                </a:lnTo>
                <a:lnTo>
                  <a:pt x="11453255" y="1092079"/>
                </a:lnTo>
                <a:lnTo>
                  <a:pt x="11487200" y="1062744"/>
                </a:lnTo>
                <a:lnTo>
                  <a:pt x="11518908" y="1031036"/>
                </a:lnTo>
                <a:lnTo>
                  <a:pt x="11548243" y="997091"/>
                </a:lnTo>
                <a:lnTo>
                  <a:pt x="11575068" y="961045"/>
                </a:lnTo>
                <a:lnTo>
                  <a:pt x="11599248" y="923036"/>
                </a:lnTo>
                <a:lnTo>
                  <a:pt x="11620646" y="883197"/>
                </a:lnTo>
                <a:lnTo>
                  <a:pt x="11639126" y="841668"/>
                </a:lnTo>
                <a:lnTo>
                  <a:pt x="11654551" y="798582"/>
                </a:lnTo>
                <a:lnTo>
                  <a:pt x="11666786" y="754077"/>
                </a:lnTo>
                <a:lnTo>
                  <a:pt x="11675694" y="708289"/>
                </a:lnTo>
                <a:lnTo>
                  <a:pt x="11681138" y="661355"/>
                </a:lnTo>
                <a:lnTo>
                  <a:pt x="11682984" y="613410"/>
                </a:lnTo>
                <a:lnTo>
                  <a:pt x="11681138" y="565464"/>
                </a:lnTo>
                <a:lnTo>
                  <a:pt x="11675694" y="518530"/>
                </a:lnTo>
                <a:lnTo>
                  <a:pt x="11666786" y="472742"/>
                </a:lnTo>
                <a:lnTo>
                  <a:pt x="11654551" y="428237"/>
                </a:lnTo>
                <a:lnTo>
                  <a:pt x="11639126" y="385151"/>
                </a:lnTo>
                <a:lnTo>
                  <a:pt x="11620646" y="343622"/>
                </a:lnTo>
                <a:lnTo>
                  <a:pt x="11599248" y="303784"/>
                </a:lnTo>
                <a:lnTo>
                  <a:pt x="11575068" y="265774"/>
                </a:lnTo>
                <a:lnTo>
                  <a:pt x="11548243" y="229728"/>
                </a:lnTo>
                <a:lnTo>
                  <a:pt x="11518908" y="195783"/>
                </a:lnTo>
                <a:lnTo>
                  <a:pt x="11487200" y="164075"/>
                </a:lnTo>
                <a:lnTo>
                  <a:pt x="11453255" y="134740"/>
                </a:lnTo>
                <a:lnTo>
                  <a:pt x="11417209" y="107915"/>
                </a:lnTo>
                <a:lnTo>
                  <a:pt x="11379200" y="83735"/>
                </a:lnTo>
                <a:lnTo>
                  <a:pt x="11339361" y="62337"/>
                </a:lnTo>
                <a:lnTo>
                  <a:pt x="11297832" y="43857"/>
                </a:lnTo>
                <a:lnTo>
                  <a:pt x="11254746" y="28432"/>
                </a:lnTo>
                <a:lnTo>
                  <a:pt x="11210241" y="16197"/>
                </a:lnTo>
                <a:lnTo>
                  <a:pt x="11164453" y="7289"/>
                </a:lnTo>
                <a:lnTo>
                  <a:pt x="11117519" y="1845"/>
                </a:lnTo>
                <a:lnTo>
                  <a:pt x="11069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9016" y="434340"/>
            <a:ext cx="1391411" cy="800100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091671" y="377952"/>
            <a:ext cx="504444" cy="800100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8295893" y="1538477"/>
            <a:ext cx="3782695" cy="4814570"/>
          </a:xfrm>
          <a:custGeom>
            <a:avLst/>
            <a:gdLst/>
            <a:ahLst/>
            <a:cxnLst/>
            <a:rect l="l" t="t" r="r" b="b"/>
            <a:pathLst>
              <a:path w="3782695" h="4814570">
                <a:moveTo>
                  <a:pt x="3583178" y="0"/>
                </a:moveTo>
                <a:lnTo>
                  <a:pt x="199389" y="0"/>
                </a:lnTo>
                <a:lnTo>
                  <a:pt x="153675" y="5266"/>
                </a:lnTo>
                <a:lnTo>
                  <a:pt x="111708" y="20268"/>
                </a:lnTo>
                <a:lnTo>
                  <a:pt x="74686" y="43807"/>
                </a:lnTo>
                <a:lnTo>
                  <a:pt x="43807" y="74686"/>
                </a:lnTo>
                <a:lnTo>
                  <a:pt x="20268" y="111708"/>
                </a:lnTo>
                <a:lnTo>
                  <a:pt x="5266" y="153675"/>
                </a:lnTo>
                <a:lnTo>
                  <a:pt x="0" y="199389"/>
                </a:lnTo>
                <a:lnTo>
                  <a:pt x="0" y="4614938"/>
                </a:lnTo>
                <a:lnTo>
                  <a:pt x="5266" y="4660652"/>
                </a:lnTo>
                <a:lnTo>
                  <a:pt x="20268" y="4702618"/>
                </a:lnTo>
                <a:lnTo>
                  <a:pt x="43807" y="4739637"/>
                </a:lnTo>
                <a:lnTo>
                  <a:pt x="74686" y="4770513"/>
                </a:lnTo>
                <a:lnTo>
                  <a:pt x="111708" y="4794050"/>
                </a:lnTo>
                <a:lnTo>
                  <a:pt x="153675" y="4809050"/>
                </a:lnTo>
                <a:lnTo>
                  <a:pt x="199389" y="4814316"/>
                </a:lnTo>
                <a:lnTo>
                  <a:pt x="3583178" y="4814316"/>
                </a:lnTo>
                <a:lnTo>
                  <a:pt x="3628892" y="4809050"/>
                </a:lnTo>
                <a:lnTo>
                  <a:pt x="3670859" y="4794050"/>
                </a:lnTo>
                <a:lnTo>
                  <a:pt x="3707881" y="4770513"/>
                </a:lnTo>
                <a:lnTo>
                  <a:pt x="3738760" y="4739637"/>
                </a:lnTo>
                <a:lnTo>
                  <a:pt x="3762299" y="4702618"/>
                </a:lnTo>
                <a:lnTo>
                  <a:pt x="3777301" y="4660652"/>
                </a:lnTo>
                <a:lnTo>
                  <a:pt x="3782567" y="4614938"/>
                </a:lnTo>
                <a:lnTo>
                  <a:pt x="3782567" y="199389"/>
                </a:lnTo>
                <a:lnTo>
                  <a:pt x="3777301" y="153675"/>
                </a:lnTo>
                <a:lnTo>
                  <a:pt x="3762299" y="111708"/>
                </a:lnTo>
                <a:lnTo>
                  <a:pt x="3738760" y="74686"/>
                </a:lnTo>
                <a:lnTo>
                  <a:pt x="3707881" y="43807"/>
                </a:lnTo>
                <a:lnTo>
                  <a:pt x="3670859" y="20268"/>
                </a:lnTo>
                <a:lnTo>
                  <a:pt x="3628892" y="5266"/>
                </a:lnTo>
                <a:lnTo>
                  <a:pt x="3583178" y="0"/>
                </a:lnTo>
                <a:close/>
              </a:path>
            </a:pathLst>
          </a:custGeom>
          <a:solidFill>
            <a:srgbClr val="3A38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8295893" y="1538477"/>
            <a:ext cx="3782695" cy="4814570"/>
          </a:xfrm>
          <a:custGeom>
            <a:avLst/>
            <a:gdLst/>
            <a:ahLst/>
            <a:cxnLst/>
            <a:rect l="l" t="t" r="r" b="b"/>
            <a:pathLst>
              <a:path w="3782695" h="4814570">
                <a:moveTo>
                  <a:pt x="0" y="199389"/>
                </a:moveTo>
                <a:lnTo>
                  <a:pt x="5266" y="153675"/>
                </a:lnTo>
                <a:lnTo>
                  <a:pt x="20268" y="111708"/>
                </a:lnTo>
                <a:lnTo>
                  <a:pt x="43807" y="74686"/>
                </a:lnTo>
                <a:lnTo>
                  <a:pt x="74686" y="43807"/>
                </a:lnTo>
                <a:lnTo>
                  <a:pt x="111708" y="20268"/>
                </a:lnTo>
                <a:lnTo>
                  <a:pt x="153675" y="5266"/>
                </a:lnTo>
                <a:lnTo>
                  <a:pt x="199389" y="0"/>
                </a:lnTo>
                <a:lnTo>
                  <a:pt x="3583178" y="0"/>
                </a:lnTo>
                <a:lnTo>
                  <a:pt x="3628892" y="5266"/>
                </a:lnTo>
                <a:lnTo>
                  <a:pt x="3670859" y="20268"/>
                </a:lnTo>
                <a:lnTo>
                  <a:pt x="3707881" y="43807"/>
                </a:lnTo>
                <a:lnTo>
                  <a:pt x="3738760" y="74686"/>
                </a:lnTo>
                <a:lnTo>
                  <a:pt x="3762299" y="111708"/>
                </a:lnTo>
                <a:lnTo>
                  <a:pt x="3777301" y="153675"/>
                </a:lnTo>
                <a:lnTo>
                  <a:pt x="3782567" y="199389"/>
                </a:lnTo>
                <a:lnTo>
                  <a:pt x="3782567" y="4614938"/>
                </a:lnTo>
                <a:lnTo>
                  <a:pt x="3777301" y="4660652"/>
                </a:lnTo>
                <a:lnTo>
                  <a:pt x="3762299" y="4702618"/>
                </a:lnTo>
                <a:lnTo>
                  <a:pt x="3738760" y="4739637"/>
                </a:lnTo>
                <a:lnTo>
                  <a:pt x="3707881" y="4770513"/>
                </a:lnTo>
                <a:lnTo>
                  <a:pt x="3670859" y="4794050"/>
                </a:lnTo>
                <a:lnTo>
                  <a:pt x="3628892" y="4809050"/>
                </a:lnTo>
                <a:lnTo>
                  <a:pt x="3583178" y="4814316"/>
                </a:lnTo>
                <a:lnTo>
                  <a:pt x="199389" y="4814316"/>
                </a:lnTo>
                <a:lnTo>
                  <a:pt x="153675" y="4809050"/>
                </a:lnTo>
                <a:lnTo>
                  <a:pt x="111708" y="4794050"/>
                </a:lnTo>
                <a:lnTo>
                  <a:pt x="74686" y="4770513"/>
                </a:lnTo>
                <a:lnTo>
                  <a:pt x="43807" y="4739637"/>
                </a:lnTo>
                <a:lnTo>
                  <a:pt x="20268" y="4702618"/>
                </a:lnTo>
                <a:lnTo>
                  <a:pt x="5266" y="4660652"/>
                </a:lnTo>
                <a:lnTo>
                  <a:pt x="0" y="4614938"/>
                </a:lnTo>
                <a:lnTo>
                  <a:pt x="0" y="199389"/>
                </a:lnTo>
                <a:close/>
              </a:path>
            </a:pathLst>
          </a:custGeom>
          <a:ln w="38100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998976" y="64006"/>
            <a:ext cx="4193158" cy="6793990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283463" y="227075"/>
            <a:ext cx="11683365" cy="1226820"/>
          </a:xfrm>
          <a:custGeom>
            <a:avLst/>
            <a:gdLst/>
            <a:ahLst/>
            <a:cxnLst/>
            <a:rect l="l" t="t" r="r" b="b"/>
            <a:pathLst>
              <a:path w="11683365" h="1226820">
                <a:moveTo>
                  <a:pt x="11069574" y="0"/>
                </a:moveTo>
                <a:lnTo>
                  <a:pt x="613410" y="0"/>
                </a:lnTo>
                <a:lnTo>
                  <a:pt x="565472" y="1845"/>
                </a:lnTo>
                <a:lnTo>
                  <a:pt x="518544" y="7289"/>
                </a:lnTo>
                <a:lnTo>
                  <a:pt x="472762" y="16197"/>
                </a:lnTo>
                <a:lnTo>
                  <a:pt x="428261" y="28432"/>
                </a:lnTo>
                <a:lnTo>
                  <a:pt x="385178" y="43857"/>
                </a:lnTo>
                <a:lnTo>
                  <a:pt x="343649" y="62337"/>
                </a:lnTo>
                <a:lnTo>
                  <a:pt x="303812" y="83735"/>
                </a:lnTo>
                <a:lnTo>
                  <a:pt x="265801" y="107915"/>
                </a:lnTo>
                <a:lnTo>
                  <a:pt x="229755" y="134740"/>
                </a:lnTo>
                <a:lnTo>
                  <a:pt x="195808" y="164075"/>
                </a:lnTo>
                <a:lnTo>
                  <a:pt x="164098" y="195783"/>
                </a:lnTo>
                <a:lnTo>
                  <a:pt x="134760" y="229728"/>
                </a:lnTo>
                <a:lnTo>
                  <a:pt x="107932" y="265774"/>
                </a:lnTo>
                <a:lnTo>
                  <a:pt x="83749" y="303784"/>
                </a:lnTo>
                <a:lnTo>
                  <a:pt x="62348" y="343622"/>
                </a:lnTo>
                <a:lnTo>
                  <a:pt x="43865" y="385151"/>
                </a:lnTo>
                <a:lnTo>
                  <a:pt x="28437" y="428237"/>
                </a:lnTo>
                <a:lnTo>
                  <a:pt x="16200" y="472742"/>
                </a:lnTo>
                <a:lnTo>
                  <a:pt x="7291" y="518530"/>
                </a:lnTo>
                <a:lnTo>
                  <a:pt x="1845" y="565464"/>
                </a:lnTo>
                <a:lnTo>
                  <a:pt x="0" y="613410"/>
                </a:lnTo>
                <a:lnTo>
                  <a:pt x="1845" y="661355"/>
                </a:lnTo>
                <a:lnTo>
                  <a:pt x="7291" y="708289"/>
                </a:lnTo>
                <a:lnTo>
                  <a:pt x="16200" y="754077"/>
                </a:lnTo>
                <a:lnTo>
                  <a:pt x="28437" y="798582"/>
                </a:lnTo>
                <a:lnTo>
                  <a:pt x="43865" y="841668"/>
                </a:lnTo>
                <a:lnTo>
                  <a:pt x="62348" y="883197"/>
                </a:lnTo>
                <a:lnTo>
                  <a:pt x="83749" y="923036"/>
                </a:lnTo>
                <a:lnTo>
                  <a:pt x="107932" y="961045"/>
                </a:lnTo>
                <a:lnTo>
                  <a:pt x="134760" y="997091"/>
                </a:lnTo>
                <a:lnTo>
                  <a:pt x="164098" y="1031036"/>
                </a:lnTo>
                <a:lnTo>
                  <a:pt x="195808" y="1062744"/>
                </a:lnTo>
                <a:lnTo>
                  <a:pt x="229755" y="1092079"/>
                </a:lnTo>
                <a:lnTo>
                  <a:pt x="265801" y="1118904"/>
                </a:lnTo>
                <a:lnTo>
                  <a:pt x="303812" y="1143084"/>
                </a:lnTo>
                <a:lnTo>
                  <a:pt x="343649" y="1164482"/>
                </a:lnTo>
                <a:lnTo>
                  <a:pt x="385178" y="1182962"/>
                </a:lnTo>
                <a:lnTo>
                  <a:pt x="428261" y="1198387"/>
                </a:lnTo>
                <a:lnTo>
                  <a:pt x="472762" y="1210622"/>
                </a:lnTo>
                <a:lnTo>
                  <a:pt x="518544" y="1219530"/>
                </a:lnTo>
                <a:lnTo>
                  <a:pt x="565472" y="1224974"/>
                </a:lnTo>
                <a:lnTo>
                  <a:pt x="613410" y="1226820"/>
                </a:lnTo>
                <a:lnTo>
                  <a:pt x="11069574" y="1226820"/>
                </a:lnTo>
                <a:lnTo>
                  <a:pt x="11117519" y="1224974"/>
                </a:lnTo>
                <a:lnTo>
                  <a:pt x="11164453" y="1219530"/>
                </a:lnTo>
                <a:lnTo>
                  <a:pt x="11210241" y="1210622"/>
                </a:lnTo>
                <a:lnTo>
                  <a:pt x="11254746" y="1198387"/>
                </a:lnTo>
                <a:lnTo>
                  <a:pt x="11297832" y="1182962"/>
                </a:lnTo>
                <a:lnTo>
                  <a:pt x="11339361" y="1164482"/>
                </a:lnTo>
                <a:lnTo>
                  <a:pt x="11379200" y="1143084"/>
                </a:lnTo>
                <a:lnTo>
                  <a:pt x="11417209" y="1118904"/>
                </a:lnTo>
                <a:lnTo>
                  <a:pt x="11453255" y="1092079"/>
                </a:lnTo>
                <a:lnTo>
                  <a:pt x="11487200" y="1062744"/>
                </a:lnTo>
                <a:lnTo>
                  <a:pt x="11518908" y="1031036"/>
                </a:lnTo>
                <a:lnTo>
                  <a:pt x="11548243" y="997091"/>
                </a:lnTo>
                <a:lnTo>
                  <a:pt x="11575068" y="961045"/>
                </a:lnTo>
                <a:lnTo>
                  <a:pt x="11599248" y="923036"/>
                </a:lnTo>
                <a:lnTo>
                  <a:pt x="11620646" y="883197"/>
                </a:lnTo>
                <a:lnTo>
                  <a:pt x="11639126" y="841668"/>
                </a:lnTo>
                <a:lnTo>
                  <a:pt x="11654551" y="798582"/>
                </a:lnTo>
                <a:lnTo>
                  <a:pt x="11666786" y="754077"/>
                </a:lnTo>
                <a:lnTo>
                  <a:pt x="11675694" y="708289"/>
                </a:lnTo>
                <a:lnTo>
                  <a:pt x="11681138" y="661355"/>
                </a:lnTo>
                <a:lnTo>
                  <a:pt x="11682984" y="613410"/>
                </a:lnTo>
                <a:lnTo>
                  <a:pt x="11681138" y="565464"/>
                </a:lnTo>
                <a:lnTo>
                  <a:pt x="11675694" y="518530"/>
                </a:lnTo>
                <a:lnTo>
                  <a:pt x="11666786" y="472742"/>
                </a:lnTo>
                <a:lnTo>
                  <a:pt x="11654551" y="428237"/>
                </a:lnTo>
                <a:lnTo>
                  <a:pt x="11639126" y="385151"/>
                </a:lnTo>
                <a:lnTo>
                  <a:pt x="11620646" y="343622"/>
                </a:lnTo>
                <a:lnTo>
                  <a:pt x="11599248" y="303784"/>
                </a:lnTo>
                <a:lnTo>
                  <a:pt x="11575068" y="265774"/>
                </a:lnTo>
                <a:lnTo>
                  <a:pt x="11548243" y="229728"/>
                </a:lnTo>
                <a:lnTo>
                  <a:pt x="11518908" y="195783"/>
                </a:lnTo>
                <a:lnTo>
                  <a:pt x="11487200" y="164075"/>
                </a:lnTo>
                <a:lnTo>
                  <a:pt x="11453255" y="134740"/>
                </a:lnTo>
                <a:lnTo>
                  <a:pt x="11417209" y="107915"/>
                </a:lnTo>
                <a:lnTo>
                  <a:pt x="11379200" y="83735"/>
                </a:lnTo>
                <a:lnTo>
                  <a:pt x="11339361" y="62337"/>
                </a:lnTo>
                <a:lnTo>
                  <a:pt x="11297832" y="43857"/>
                </a:lnTo>
                <a:lnTo>
                  <a:pt x="11254746" y="28432"/>
                </a:lnTo>
                <a:lnTo>
                  <a:pt x="11210241" y="16197"/>
                </a:lnTo>
                <a:lnTo>
                  <a:pt x="11164453" y="7289"/>
                </a:lnTo>
                <a:lnTo>
                  <a:pt x="11117519" y="1845"/>
                </a:lnTo>
                <a:lnTo>
                  <a:pt x="11069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9016" y="425195"/>
            <a:ext cx="1391411" cy="800100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1091671" y="377952"/>
            <a:ext cx="504444" cy="800100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283463" y="227075"/>
            <a:ext cx="11683365" cy="1226820"/>
          </a:xfrm>
          <a:custGeom>
            <a:avLst/>
            <a:gdLst/>
            <a:ahLst/>
            <a:cxnLst/>
            <a:rect l="l" t="t" r="r" b="b"/>
            <a:pathLst>
              <a:path w="11683365" h="1226820">
                <a:moveTo>
                  <a:pt x="11069574" y="0"/>
                </a:moveTo>
                <a:lnTo>
                  <a:pt x="613410" y="0"/>
                </a:lnTo>
                <a:lnTo>
                  <a:pt x="565472" y="1845"/>
                </a:lnTo>
                <a:lnTo>
                  <a:pt x="518544" y="7289"/>
                </a:lnTo>
                <a:lnTo>
                  <a:pt x="472762" y="16197"/>
                </a:lnTo>
                <a:lnTo>
                  <a:pt x="428261" y="28432"/>
                </a:lnTo>
                <a:lnTo>
                  <a:pt x="385178" y="43857"/>
                </a:lnTo>
                <a:lnTo>
                  <a:pt x="343649" y="62337"/>
                </a:lnTo>
                <a:lnTo>
                  <a:pt x="303812" y="83735"/>
                </a:lnTo>
                <a:lnTo>
                  <a:pt x="265801" y="107915"/>
                </a:lnTo>
                <a:lnTo>
                  <a:pt x="229755" y="134740"/>
                </a:lnTo>
                <a:lnTo>
                  <a:pt x="195808" y="164075"/>
                </a:lnTo>
                <a:lnTo>
                  <a:pt x="164098" y="195783"/>
                </a:lnTo>
                <a:lnTo>
                  <a:pt x="134760" y="229728"/>
                </a:lnTo>
                <a:lnTo>
                  <a:pt x="107932" y="265774"/>
                </a:lnTo>
                <a:lnTo>
                  <a:pt x="83749" y="303784"/>
                </a:lnTo>
                <a:lnTo>
                  <a:pt x="62348" y="343622"/>
                </a:lnTo>
                <a:lnTo>
                  <a:pt x="43865" y="385151"/>
                </a:lnTo>
                <a:lnTo>
                  <a:pt x="28437" y="428237"/>
                </a:lnTo>
                <a:lnTo>
                  <a:pt x="16200" y="472742"/>
                </a:lnTo>
                <a:lnTo>
                  <a:pt x="7291" y="518530"/>
                </a:lnTo>
                <a:lnTo>
                  <a:pt x="1845" y="565464"/>
                </a:lnTo>
                <a:lnTo>
                  <a:pt x="0" y="613410"/>
                </a:lnTo>
                <a:lnTo>
                  <a:pt x="1845" y="661355"/>
                </a:lnTo>
                <a:lnTo>
                  <a:pt x="7291" y="708289"/>
                </a:lnTo>
                <a:lnTo>
                  <a:pt x="16200" y="754077"/>
                </a:lnTo>
                <a:lnTo>
                  <a:pt x="28437" y="798582"/>
                </a:lnTo>
                <a:lnTo>
                  <a:pt x="43865" y="841668"/>
                </a:lnTo>
                <a:lnTo>
                  <a:pt x="62348" y="883197"/>
                </a:lnTo>
                <a:lnTo>
                  <a:pt x="83749" y="923036"/>
                </a:lnTo>
                <a:lnTo>
                  <a:pt x="107932" y="961045"/>
                </a:lnTo>
                <a:lnTo>
                  <a:pt x="134760" y="997091"/>
                </a:lnTo>
                <a:lnTo>
                  <a:pt x="164098" y="1031036"/>
                </a:lnTo>
                <a:lnTo>
                  <a:pt x="195808" y="1062744"/>
                </a:lnTo>
                <a:lnTo>
                  <a:pt x="229755" y="1092079"/>
                </a:lnTo>
                <a:lnTo>
                  <a:pt x="265801" y="1118904"/>
                </a:lnTo>
                <a:lnTo>
                  <a:pt x="303812" y="1143084"/>
                </a:lnTo>
                <a:lnTo>
                  <a:pt x="343649" y="1164482"/>
                </a:lnTo>
                <a:lnTo>
                  <a:pt x="385178" y="1182962"/>
                </a:lnTo>
                <a:lnTo>
                  <a:pt x="428261" y="1198387"/>
                </a:lnTo>
                <a:lnTo>
                  <a:pt x="472762" y="1210622"/>
                </a:lnTo>
                <a:lnTo>
                  <a:pt x="518544" y="1219530"/>
                </a:lnTo>
                <a:lnTo>
                  <a:pt x="565472" y="1224974"/>
                </a:lnTo>
                <a:lnTo>
                  <a:pt x="613410" y="1226820"/>
                </a:lnTo>
                <a:lnTo>
                  <a:pt x="11069574" y="1226820"/>
                </a:lnTo>
                <a:lnTo>
                  <a:pt x="11117519" y="1224974"/>
                </a:lnTo>
                <a:lnTo>
                  <a:pt x="11164453" y="1219530"/>
                </a:lnTo>
                <a:lnTo>
                  <a:pt x="11210241" y="1210622"/>
                </a:lnTo>
                <a:lnTo>
                  <a:pt x="11254746" y="1198387"/>
                </a:lnTo>
                <a:lnTo>
                  <a:pt x="11297832" y="1182962"/>
                </a:lnTo>
                <a:lnTo>
                  <a:pt x="11339361" y="1164482"/>
                </a:lnTo>
                <a:lnTo>
                  <a:pt x="11379200" y="1143084"/>
                </a:lnTo>
                <a:lnTo>
                  <a:pt x="11417209" y="1118904"/>
                </a:lnTo>
                <a:lnTo>
                  <a:pt x="11453255" y="1092079"/>
                </a:lnTo>
                <a:lnTo>
                  <a:pt x="11487200" y="1062744"/>
                </a:lnTo>
                <a:lnTo>
                  <a:pt x="11518908" y="1031036"/>
                </a:lnTo>
                <a:lnTo>
                  <a:pt x="11548243" y="997091"/>
                </a:lnTo>
                <a:lnTo>
                  <a:pt x="11575068" y="961045"/>
                </a:lnTo>
                <a:lnTo>
                  <a:pt x="11599248" y="923036"/>
                </a:lnTo>
                <a:lnTo>
                  <a:pt x="11620646" y="883197"/>
                </a:lnTo>
                <a:lnTo>
                  <a:pt x="11639126" y="841668"/>
                </a:lnTo>
                <a:lnTo>
                  <a:pt x="11654551" y="798582"/>
                </a:lnTo>
                <a:lnTo>
                  <a:pt x="11666786" y="754077"/>
                </a:lnTo>
                <a:lnTo>
                  <a:pt x="11675694" y="708289"/>
                </a:lnTo>
                <a:lnTo>
                  <a:pt x="11681138" y="661355"/>
                </a:lnTo>
                <a:lnTo>
                  <a:pt x="11682984" y="613410"/>
                </a:lnTo>
                <a:lnTo>
                  <a:pt x="11681138" y="565464"/>
                </a:lnTo>
                <a:lnTo>
                  <a:pt x="11675694" y="518530"/>
                </a:lnTo>
                <a:lnTo>
                  <a:pt x="11666786" y="472742"/>
                </a:lnTo>
                <a:lnTo>
                  <a:pt x="11654551" y="428237"/>
                </a:lnTo>
                <a:lnTo>
                  <a:pt x="11639126" y="385151"/>
                </a:lnTo>
                <a:lnTo>
                  <a:pt x="11620646" y="343622"/>
                </a:lnTo>
                <a:lnTo>
                  <a:pt x="11599248" y="303784"/>
                </a:lnTo>
                <a:lnTo>
                  <a:pt x="11575068" y="265774"/>
                </a:lnTo>
                <a:lnTo>
                  <a:pt x="11548243" y="229728"/>
                </a:lnTo>
                <a:lnTo>
                  <a:pt x="11518908" y="195783"/>
                </a:lnTo>
                <a:lnTo>
                  <a:pt x="11487200" y="164075"/>
                </a:lnTo>
                <a:lnTo>
                  <a:pt x="11453255" y="134740"/>
                </a:lnTo>
                <a:lnTo>
                  <a:pt x="11417209" y="107915"/>
                </a:lnTo>
                <a:lnTo>
                  <a:pt x="11379200" y="83735"/>
                </a:lnTo>
                <a:lnTo>
                  <a:pt x="11339361" y="62337"/>
                </a:lnTo>
                <a:lnTo>
                  <a:pt x="11297832" y="43857"/>
                </a:lnTo>
                <a:lnTo>
                  <a:pt x="11254746" y="28432"/>
                </a:lnTo>
                <a:lnTo>
                  <a:pt x="11210241" y="16197"/>
                </a:lnTo>
                <a:lnTo>
                  <a:pt x="11164453" y="7289"/>
                </a:lnTo>
                <a:lnTo>
                  <a:pt x="11117519" y="1845"/>
                </a:lnTo>
                <a:lnTo>
                  <a:pt x="11069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9016" y="434340"/>
            <a:ext cx="1391411" cy="800100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1091671" y="377952"/>
            <a:ext cx="504444" cy="8001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99207" y="516077"/>
            <a:ext cx="7593584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5310" y="1826463"/>
            <a:ext cx="11441379" cy="33801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mma.trevis@heritage.ttct.co.uk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emma.trevis@heritage.ttct.co.u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emma.trevis@heritage.ttct.co.u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emma.trevis@heritage.ttct.co.uk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7179" y="1748027"/>
            <a:ext cx="7086600" cy="4361815"/>
          </a:xfrm>
          <a:custGeom>
            <a:avLst/>
            <a:gdLst/>
            <a:ahLst/>
            <a:cxnLst/>
            <a:rect l="l" t="t" r="r" b="b"/>
            <a:pathLst>
              <a:path w="7086600" h="4361815">
                <a:moveTo>
                  <a:pt x="6771640" y="0"/>
                </a:moveTo>
                <a:lnTo>
                  <a:pt x="314960" y="0"/>
                </a:lnTo>
                <a:lnTo>
                  <a:pt x="268416" y="3414"/>
                </a:lnTo>
                <a:lnTo>
                  <a:pt x="223993" y="13331"/>
                </a:lnTo>
                <a:lnTo>
                  <a:pt x="182178" y="29266"/>
                </a:lnTo>
                <a:lnTo>
                  <a:pt x="143459" y="50731"/>
                </a:lnTo>
                <a:lnTo>
                  <a:pt x="108321" y="77240"/>
                </a:lnTo>
                <a:lnTo>
                  <a:pt x="77252" y="108305"/>
                </a:lnTo>
                <a:lnTo>
                  <a:pt x="50740" y="143442"/>
                </a:lnTo>
                <a:lnTo>
                  <a:pt x="29272" y="182162"/>
                </a:lnTo>
                <a:lnTo>
                  <a:pt x="13334" y="223979"/>
                </a:lnTo>
                <a:lnTo>
                  <a:pt x="3414" y="268407"/>
                </a:lnTo>
                <a:lnTo>
                  <a:pt x="0" y="314960"/>
                </a:lnTo>
                <a:lnTo>
                  <a:pt x="0" y="4046766"/>
                </a:lnTo>
                <a:lnTo>
                  <a:pt x="3414" y="4093309"/>
                </a:lnTo>
                <a:lnTo>
                  <a:pt x="13334" y="4137732"/>
                </a:lnTo>
                <a:lnTo>
                  <a:pt x="29272" y="4179547"/>
                </a:lnTo>
                <a:lnTo>
                  <a:pt x="50740" y="4218267"/>
                </a:lnTo>
                <a:lnTo>
                  <a:pt x="77252" y="4253404"/>
                </a:lnTo>
                <a:lnTo>
                  <a:pt x="108321" y="4284473"/>
                </a:lnTo>
                <a:lnTo>
                  <a:pt x="143459" y="4310985"/>
                </a:lnTo>
                <a:lnTo>
                  <a:pt x="182178" y="4332453"/>
                </a:lnTo>
                <a:lnTo>
                  <a:pt x="223993" y="4348391"/>
                </a:lnTo>
                <a:lnTo>
                  <a:pt x="268416" y="4358311"/>
                </a:lnTo>
                <a:lnTo>
                  <a:pt x="314960" y="4361726"/>
                </a:lnTo>
                <a:lnTo>
                  <a:pt x="6771640" y="4361726"/>
                </a:lnTo>
                <a:lnTo>
                  <a:pt x="6818192" y="4358311"/>
                </a:lnTo>
                <a:lnTo>
                  <a:pt x="6862620" y="4348391"/>
                </a:lnTo>
                <a:lnTo>
                  <a:pt x="6904437" y="4332453"/>
                </a:lnTo>
                <a:lnTo>
                  <a:pt x="6943157" y="4310985"/>
                </a:lnTo>
                <a:lnTo>
                  <a:pt x="6978294" y="4284473"/>
                </a:lnTo>
                <a:lnTo>
                  <a:pt x="7009359" y="4253404"/>
                </a:lnTo>
                <a:lnTo>
                  <a:pt x="7035868" y="4218267"/>
                </a:lnTo>
                <a:lnTo>
                  <a:pt x="7057333" y="4179547"/>
                </a:lnTo>
                <a:lnTo>
                  <a:pt x="7073268" y="4137732"/>
                </a:lnTo>
                <a:lnTo>
                  <a:pt x="7083185" y="4093309"/>
                </a:lnTo>
                <a:lnTo>
                  <a:pt x="7086600" y="4046766"/>
                </a:lnTo>
                <a:lnTo>
                  <a:pt x="7086600" y="314960"/>
                </a:lnTo>
                <a:lnTo>
                  <a:pt x="7083185" y="268407"/>
                </a:lnTo>
                <a:lnTo>
                  <a:pt x="7073268" y="223979"/>
                </a:lnTo>
                <a:lnTo>
                  <a:pt x="7057333" y="182162"/>
                </a:lnTo>
                <a:lnTo>
                  <a:pt x="7035868" y="143442"/>
                </a:lnTo>
                <a:lnTo>
                  <a:pt x="7009359" y="108305"/>
                </a:lnTo>
                <a:lnTo>
                  <a:pt x="6978294" y="77240"/>
                </a:lnTo>
                <a:lnTo>
                  <a:pt x="6943157" y="50731"/>
                </a:lnTo>
                <a:lnTo>
                  <a:pt x="6904437" y="29266"/>
                </a:lnTo>
                <a:lnTo>
                  <a:pt x="6862620" y="13331"/>
                </a:lnTo>
                <a:lnTo>
                  <a:pt x="6818192" y="3414"/>
                </a:lnTo>
                <a:lnTo>
                  <a:pt x="6771640" y="0"/>
                </a:lnTo>
                <a:close/>
              </a:path>
            </a:pathLst>
          </a:custGeom>
          <a:solidFill>
            <a:srgbClr val="E2A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041651" y="516077"/>
            <a:ext cx="809117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10" dirty="0"/>
              <a:t>Course</a:t>
            </a:r>
            <a:r>
              <a:rPr spc="110" dirty="0"/>
              <a:t> </a:t>
            </a:r>
            <a:r>
              <a:rPr spc="220" dirty="0"/>
              <a:t>Information:</a:t>
            </a:r>
            <a:r>
              <a:rPr spc="110" dirty="0"/>
              <a:t> </a:t>
            </a:r>
            <a:r>
              <a:rPr spc="254" dirty="0">
                <a:solidFill>
                  <a:srgbClr val="FFC000"/>
                </a:solidFill>
              </a:rPr>
              <a:t>Creative</a:t>
            </a:r>
            <a:r>
              <a:rPr spc="95" dirty="0">
                <a:solidFill>
                  <a:srgbClr val="FFC000"/>
                </a:solidFill>
              </a:rPr>
              <a:t> </a:t>
            </a:r>
            <a:r>
              <a:rPr spc="270" dirty="0">
                <a:solidFill>
                  <a:srgbClr val="FFC000"/>
                </a:solidFill>
              </a:rPr>
              <a:t>IMedia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75310" y="1826463"/>
            <a:ext cx="6856730" cy="33801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spc="130" dirty="0">
                <a:latin typeface="Calibri"/>
                <a:cs typeface="Calibri"/>
              </a:rPr>
              <a:t>The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spc="90" dirty="0">
                <a:latin typeface="Calibri"/>
                <a:cs typeface="Calibri"/>
              </a:rPr>
              <a:t>Creative</a:t>
            </a:r>
            <a:r>
              <a:rPr sz="2000" spc="75" dirty="0">
                <a:latin typeface="Calibri"/>
                <a:cs typeface="Calibri"/>
              </a:rPr>
              <a:t> </a:t>
            </a:r>
            <a:r>
              <a:rPr sz="2000" spc="100" dirty="0">
                <a:latin typeface="Calibri"/>
                <a:cs typeface="Calibri"/>
              </a:rPr>
              <a:t>iMedia</a:t>
            </a:r>
            <a:r>
              <a:rPr sz="2000" spc="55" dirty="0">
                <a:latin typeface="Calibri"/>
                <a:cs typeface="Calibri"/>
              </a:rPr>
              <a:t> </a:t>
            </a:r>
            <a:r>
              <a:rPr sz="2000" spc="114" dirty="0">
                <a:latin typeface="Calibri"/>
                <a:cs typeface="Calibri"/>
              </a:rPr>
              <a:t>course</a:t>
            </a:r>
            <a:r>
              <a:rPr sz="2000" spc="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will</a:t>
            </a:r>
            <a:r>
              <a:rPr sz="2000" spc="55" dirty="0">
                <a:latin typeface="Calibri"/>
                <a:cs typeface="Calibri"/>
              </a:rPr>
              <a:t> </a:t>
            </a:r>
            <a:r>
              <a:rPr sz="2000" spc="125" dirty="0">
                <a:latin typeface="Calibri"/>
                <a:cs typeface="Calibri"/>
              </a:rPr>
              <a:t>help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spc="110" dirty="0">
                <a:latin typeface="Calibri"/>
                <a:cs typeface="Calibri"/>
              </a:rPr>
              <a:t>you</a:t>
            </a:r>
            <a:r>
              <a:rPr sz="2000" spc="80" dirty="0">
                <a:latin typeface="Calibri"/>
                <a:cs typeface="Calibri"/>
              </a:rPr>
              <a:t> </a:t>
            </a:r>
            <a:r>
              <a:rPr sz="2000" spc="85" dirty="0">
                <a:latin typeface="Calibri"/>
                <a:cs typeface="Calibri"/>
              </a:rPr>
              <a:t>towards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spc="105" dirty="0">
                <a:latin typeface="Calibri"/>
                <a:cs typeface="Calibri"/>
              </a:rPr>
              <a:t>a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spc="75" dirty="0">
                <a:latin typeface="Calibri"/>
                <a:cs typeface="Calibri"/>
              </a:rPr>
              <a:t>career in</a:t>
            </a:r>
            <a:r>
              <a:rPr sz="2000" spc="70" dirty="0">
                <a:latin typeface="Calibri"/>
                <a:cs typeface="Calibri"/>
              </a:rPr>
              <a:t> the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spc="175" dirty="0">
                <a:latin typeface="Calibri"/>
                <a:cs typeface="Calibri"/>
              </a:rPr>
              <a:t>ICT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95" dirty="0">
                <a:latin typeface="Calibri"/>
                <a:cs typeface="Calibri"/>
              </a:rPr>
              <a:t>or</a:t>
            </a:r>
            <a:r>
              <a:rPr sz="2000" spc="75" dirty="0">
                <a:latin typeface="Calibri"/>
                <a:cs typeface="Calibri"/>
              </a:rPr>
              <a:t> </a:t>
            </a:r>
            <a:r>
              <a:rPr sz="2000" spc="105" dirty="0">
                <a:latin typeface="Calibri"/>
                <a:cs typeface="Calibri"/>
              </a:rPr>
              <a:t>Media</a:t>
            </a:r>
            <a:r>
              <a:rPr sz="2000" spc="75" dirty="0">
                <a:latin typeface="Calibri"/>
                <a:cs typeface="Calibri"/>
              </a:rPr>
              <a:t> industry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spc="75" dirty="0">
                <a:latin typeface="Calibri"/>
                <a:cs typeface="Calibri"/>
              </a:rPr>
              <a:t>sectors.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105" dirty="0">
                <a:latin typeface="Calibri"/>
                <a:cs typeface="Calibri"/>
              </a:rPr>
              <a:t>You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will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135" dirty="0">
                <a:latin typeface="Calibri"/>
                <a:cs typeface="Calibri"/>
              </a:rPr>
              <a:t>develop</a:t>
            </a:r>
            <a:r>
              <a:rPr sz="2000" spc="75" dirty="0">
                <a:latin typeface="Calibri"/>
                <a:cs typeface="Calibri"/>
              </a:rPr>
              <a:t> </a:t>
            </a:r>
            <a:r>
              <a:rPr sz="2000" spc="70" dirty="0">
                <a:latin typeface="Calibri"/>
                <a:cs typeface="Calibri"/>
              </a:rPr>
              <a:t>your </a:t>
            </a:r>
            <a:r>
              <a:rPr sz="2000" spc="140" dirty="0">
                <a:latin typeface="Calibri"/>
                <a:cs typeface="Calibri"/>
              </a:rPr>
              <a:t>knowledge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70" dirty="0">
                <a:latin typeface="Calibri"/>
                <a:cs typeface="Calibri"/>
              </a:rPr>
              <a:t>of</a:t>
            </a:r>
            <a:r>
              <a:rPr sz="2000" spc="100" dirty="0">
                <a:latin typeface="Calibri"/>
                <a:cs typeface="Calibri"/>
              </a:rPr>
              <a:t> </a:t>
            </a:r>
            <a:r>
              <a:rPr sz="2000" spc="105" dirty="0">
                <a:latin typeface="Calibri"/>
                <a:cs typeface="Calibri"/>
              </a:rPr>
              <a:t>how</a:t>
            </a:r>
            <a:r>
              <a:rPr sz="2000" spc="55" dirty="0">
                <a:latin typeface="Calibri"/>
                <a:cs typeface="Calibri"/>
              </a:rPr>
              <a:t> </a:t>
            </a:r>
            <a:r>
              <a:rPr sz="2000" spc="60" dirty="0">
                <a:latin typeface="Calibri"/>
                <a:cs typeface="Calibri"/>
              </a:rPr>
              <a:t>to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spc="90" dirty="0">
                <a:latin typeface="Calibri"/>
                <a:cs typeface="Calibri"/>
              </a:rPr>
              <a:t>anaylse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100" dirty="0">
                <a:latin typeface="Calibri"/>
                <a:cs typeface="Calibri"/>
              </a:rPr>
              <a:t>existing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100" dirty="0">
                <a:latin typeface="Calibri"/>
                <a:cs typeface="Calibri"/>
              </a:rPr>
              <a:t>products,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95" dirty="0">
                <a:latin typeface="Calibri"/>
                <a:cs typeface="Calibri"/>
              </a:rPr>
              <a:t>noting </a:t>
            </a:r>
            <a:r>
              <a:rPr sz="2000" spc="55" dirty="0">
                <a:latin typeface="Calibri"/>
                <a:cs typeface="Calibri"/>
              </a:rPr>
              <a:t>features</a:t>
            </a:r>
            <a:r>
              <a:rPr sz="2000" spc="60" dirty="0">
                <a:latin typeface="Calibri"/>
                <a:cs typeface="Calibri"/>
              </a:rPr>
              <a:t> </a:t>
            </a:r>
            <a:r>
              <a:rPr sz="2000" spc="70" dirty="0">
                <a:latin typeface="Calibri"/>
                <a:cs typeface="Calibri"/>
              </a:rPr>
              <a:t>of</a:t>
            </a:r>
            <a:r>
              <a:rPr sz="2000" spc="105" dirty="0">
                <a:latin typeface="Calibri"/>
                <a:cs typeface="Calibri"/>
              </a:rPr>
              <a:t> </a:t>
            </a:r>
            <a:r>
              <a:rPr sz="2000" spc="50" dirty="0">
                <a:latin typeface="Calibri"/>
                <a:cs typeface="Calibri"/>
              </a:rPr>
              <a:t>different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spc="130" dirty="0">
                <a:latin typeface="Calibri"/>
                <a:cs typeface="Calibri"/>
              </a:rPr>
              <a:t>media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spc="110" dirty="0">
                <a:latin typeface="Calibri"/>
                <a:cs typeface="Calibri"/>
              </a:rPr>
              <a:t>products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spc="135" dirty="0">
                <a:latin typeface="Calibri"/>
                <a:cs typeface="Calibri"/>
              </a:rPr>
              <a:t>and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105" dirty="0">
                <a:latin typeface="Calibri"/>
                <a:cs typeface="Calibri"/>
              </a:rPr>
              <a:t>how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90" dirty="0">
                <a:latin typeface="Calibri"/>
                <a:cs typeface="Calibri"/>
              </a:rPr>
              <a:t>these</a:t>
            </a:r>
            <a:r>
              <a:rPr sz="2000" spc="55" dirty="0">
                <a:latin typeface="Calibri"/>
                <a:cs typeface="Calibri"/>
              </a:rPr>
              <a:t> </a:t>
            </a:r>
            <a:r>
              <a:rPr sz="2000" spc="50" dirty="0">
                <a:latin typeface="Calibri"/>
                <a:cs typeface="Calibri"/>
              </a:rPr>
              <a:t>are </a:t>
            </a:r>
            <a:r>
              <a:rPr sz="2000" spc="110" dirty="0">
                <a:latin typeface="Calibri"/>
                <a:cs typeface="Calibri"/>
              </a:rPr>
              <a:t>used.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105" dirty="0">
                <a:latin typeface="Calibri"/>
                <a:cs typeface="Calibri"/>
              </a:rPr>
              <a:t>You</a:t>
            </a:r>
            <a:r>
              <a:rPr sz="2000" spc="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will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spc="70" dirty="0">
                <a:latin typeface="Calibri"/>
                <a:cs typeface="Calibri"/>
              </a:rPr>
              <a:t>the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spc="120" dirty="0">
                <a:latin typeface="Calibri"/>
                <a:cs typeface="Calibri"/>
              </a:rPr>
              <a:t>look</a:t>
            </a:r>
            <a:r>
              <a:rPr sz="2000" spc="70" dirty="0">
                <a:latin typeface="Calibri"/>
                <a:cs typeface="Calibri"/>
              </a:rPr>
              <a:t> </a:t>
            </a:r>
            <a:r>
              <a:rPr sz="2000" spc="60" dirty="0">
                <a:latin typeface="Calibri"/>
                <a:cs typeface="Calibri"/>
              </a:rPr>
              <a:t>to</a:t>
            </a:r>
            <a:r>
              <a:rPr sz="2000" spc="70" dirty="0">
                <a:latin typeface="Calibri"/>
                <a:cs typeface="Calibri"/>
              </a:rPr>
              <a:t> </a:t>
            </a:r>
            <a:r>
              <a:rPr sz="2000" spc="120" dirty="0">
                <a:latin typeface="Calibri"/>
                <a:cs typeface="Calibri"/>
              </a:rPr>
              <a:t>plan</a:t>
            </a:r>
            <a:r>
              <a:rPr sz="2000" spc="55" dirty="0">
                <a:latin typeface="Calibri"/>
                <a:cs typeface="Calibri"/>
              </a:rPr>
              <a:t> </a:t>
            </a:r>
            <a:r>
              <a:rPr sz="2000" spc="110" dirty="0">
                <a:latin typeface="Calibri"/>
                <a:cs typeface="Calibri"/>
              </a:rPr>
              <a:t>products</a:t>
            </a:r>
            <a:r>
              <a:rPr sz="2000" spc="75" dirty="0">
                <a:latin typeface="Calibri"/>
                <a:cs typeface="Calibri"/>
              </a:rPr>
              <a:t> </a:t>
            </a:r>
            <a:r>
              <a:rPr sz="2000" spc="60" dirty="0">
                <a:latin typeface="Calibri"/>
                <a:cs typeface="Calibri"/>
              </a:rPr>
              <a:t>to</a:t>
            </a:r>
            <a:r>
              <a:rPr sz="2000" spc="70" dirty="0">
                <a:latin typeface="Calibri"/>
                <a:cs typeface="Calibri"/>
              </a:rPr>
              <a:t> </a:t>
            </a:r>
            <a:r>
              <a:rPr sz="2000" spc="95" dirty="0">
                <a:latin typeface="Calibri"/>
                <a:cs typeface="Calibri"/>
              </a:rPr>
              <a:t>meet</a:t>
            </a:r>
            <a:r>
              <a:rPr sz="2000" spc="60" dirty="0">
                <a:latin typeface="Calibri"/>
                <a:cs typeface="Calibri"/>
              </a:rPr>
              <a:t> </a:t>
            </a:r>
            <a:r>
              <a:rPr sz="2000" spc="45" dirty="0">
                <a:latin typeface="Calibri"/>
                <a:cs typeface="Calibri"/>
              </a:rPr>
              <a:t>criteria, </a:t>
            </a:r>
            <a:r>
              <a:rPr sz="2000" spc="75" dirty="0">
                <a:latin typeface="Calibri"/>
                <a:cs typeface="Calibri"/>
              </a:rPr>
              <a:t>then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90" dirty="0">
                <a:latin typeface="Calibri"/>
                <a:cs typeface="Calibri"/>
              </a:rPr>
              <a:t>put</a:t>
            </a:r>
            <a:r>
              <a:rPr sz="2000" spc="60" dirty="0">
                <a:latin typeface="Calibri"/>
                <a:cs typeface="Calibri"/>
              </a:rPr>
              <a:t> </a:t>
            </a:r>
            <a:r>
              <a:rPr sz="2000" spc="90" dirty="0">
                <a:latin typeface="Calibri"/>
                <a:cs typeface="Calibri"/>
              </a:rPr>
              <a:t>your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spc="110" dirty="0">
                <a:latin typeface="Calibri"/>
                <a:cs typeface="Calibri"/>
              </a:rPr>
              <a:t>plans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spc="75" dirty="0">
                <a:latin typeface="Calibri"/>
                <a:cs typeface="Calibri"/>
              </a:rPr>
              <a:t>in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spc="60" dirty="0">
                <a:latin typeface="Calibri"/>
                <a:cs typeface="Calibri"/>
              </a:rPr>
              <a:t>to </a:t>
            </a:r>
            <a:r>
              <a:rPr sz="2000" spc="114" dirty="0">
                <a:latin typeface="Calibri"/>
                <a:cs typeface="Calibri"/>
              </a:rPr>
              <a:t>working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75" dirty="0">
                <a:latin typeface="Calibri"/>
                <a:cs typeface="Calibri"/>
              </a:rPr>
              <a:t>solutions,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75" dirty="0">
                <a:latin typeface="Calibri"/>
                <a:cs typeface="Calibri"/>
              </a:rPr>
              <a:t>then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85" dirty="0">
                <a:latin typeface="Calibri"/>
                <a:cs typeface="Calibri"/>
              </a:rPr>
              <a:t>evaluating </a:t>
            </a:r>
            <a:r>
              <a:rPr sz="2000" spc="50" dirty="0">
                <a:latin typeface="Calibri"/>
                <a:cs typeface="Calibri"/>
              </a:rPr>
              <a:t>their</a:t>
            </a:r>
            <a:r>
              <a:rPr sz="2000" spc="60" dirty="0">
                <a:latin typeface="Calibri"/>
                <a:cs typeface="Calibri"/>
              </a:rPr>
              <a:t> effectiveness.</a:t>
            </a:r>
            <a:endParaRPr sz="2000">
              <a:latin typeface="Calibri"/>
              <a:cs typeface="Calibri"/>
            </a:endParaRPr>
          </a:p>
          <a:p>
            <a:pPr marL="12700" marR="23495">
              <a:lnSpc>
                <a:spcPct val="100000"/>
              </a:lnSpc>
              <a:spcBef>
                <a:spcPts val="5"/>
              </a:spcBef>
            </a:pPr>
            <a:r>
              <a:rPr sz="2000" spc="90" dirty="0">
                <a:latin typeface="Calibri"/>
                <a:cs typeface="Calibri"/>
              </a:rPr>
              <a:t>This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114" dirty="0">
                <a:latin typeface="Calibri"/>
                <a:cs typeface="Calibri"/>
              </a:rPr>
              <a:t>course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114" dirty="0">
                <a:latin typeface="Calibri"/>
                <a:cs typeface="Calibri"/>
              </a:rPr>
              <a:t>would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180" dirty="0">
                <a:latin typeface="Calibri"/>
                <a:cs typeface="Calibri"/>
              </a:rPr>
              <a:t>be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70" dirty="0">
                <a:latin typeface="Calibri"/>
                <a:cs typeface="Calibri"/>
              </a:rPr>
              <a:t>very</a:t>
            </a:r>
            <a:r>
              <a:rPr sz="2000" spc="60" dirty="0">
                <a:latin typeface="Calibri"/>
                <a:cs typeface="Calibri"/>
              </a:rPr>
              <a:t> </a:t>
            </a:r>
            <a:r>
              <a:rPr sz="2000" spc="75" dirty="0">
                <a:latin typeface="Calibri"/>
                <a:cs typeface="Calibri"/>
              </a:rPr>
              <a:t>similar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60" dirty="0">
                <a:latin typeface="Calibri"/>
                <a:cs typeface="Calibri"/>
              </a:rPr>
              <a:t>to</a:t>
            </a:r>
            <a:r>
              <a:rPr sz="2000" spc="55" dirty="0">
                <a:latin typeface="Calibri"/>
                <a:cs typeface="Calibri"/>
              </a:rPr>
              <a:t> </a:t>
            </a:r>
            <a:r>
              <a:rPr sz="2000" spc="70" dirty="0">
                <a:latin typeface="Calibri"/>
                <a:cs typeface="Calibri"/>
              </a:rPr>
              <a:t>the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90" dirty="0">
                <a:latin typeface="Calibri"/>
                <a:cs typeface="Calibri"/>
              </a:rPr>
              <a:t>project</a:t>
            </a:r>
            <a:r>
              <a:rPr sz="2000" spc="55" dirty="0">
                <a:latin typeface="Calibri"/>
                <a:cs typeface="Calibri"/>
              </a:rPr>
              <a:t> </a:t>
            </a:r>
            <a:r>
              <a:rPr sz="2000" spc="110" dirty="0">
                <a:latin typeface="Calibri"/>
                <a:cs typeface="Calibri"/>
              </a:rPr>
              <a:t>you</a:t>
            </a:r>
            <a:r>
              <a:rPr sz="2000" spc="55" dirty="0">
                <a:latin typeface="Calibri"/>
                <a:cs typeface="Calibri"/>
              </a:rPr>
              <a:t> </a:t>
            </a:r>
            <a:r>
              <a:rPr sz="2000" spc="80" dirty="0">
                <a:latin typeface="Calibri"/>
                <a:cs typeface="Calibri"/>
              </a:rPr>
              <a:t>have </a:t>
            </a:r>
            <a:r>
              <a:rPr sz="2000" spc="110" dirty="0">
                <a:latin typeface="Calibri"/>
                <a:cs typeface="Calibri"/>
              </a:rPr>
              <a:t>worked</a:t>
            </a:r>
            <a:r>
              <a:rPr sz="2000" spc="70" dirty="0">
                <a:latin typeface="Calibri"/>
                <a:cs typeface="Calibri"/>
              </a:rPr>
              <a:t> </a:t>
            </a:r>
            <a:r>
              <a:rPr sz="2000" spc="135" dirty="0">
                <a:latin typeface="Calibri"/>
                <a:cs typeface="Calibri"/>
              </a:rPr>
              <a:t>on</a:t>
            </a:r>
            <a:r>
              <a:rPr sz="2000" spc="70" dirty="0">
                <a:latin typeface="Calibri"/>
                <a:cs typeface="Calibri"/>
              </a:rPr>
              <a:t> </a:t>
            </a:r>
            <a:r>
              <a:rPr sz="2000" spc="125" dirty="0">
                <a:latin typeface="Calibri"/>
                <a:cs typeface="Calibri"/>
              </a:rPr>
              <a:t>planning</a:t>
            </a:r>
            <a:r>
              <a:rPr sz="2000" spc="60" dirty="0">
                <a:latin typeface="Calibri"/>
                <a:cs typeface="Calibri"/>
              </a:rPr>
              <a:t> </a:t>
            </a:r>
            <a:r>
              <a:rPr sz="2000" spc="135" dirty="0">
                <a:latin typeface="Calibri"/>
                <a:cs typeface="Calibri"/>
              </a:rPr>
              <a:t>and</a:t>
            </a:r>
            <a:r>
              <a:rPr sz="2000" spc="55" dirty="0">
                <a:latin typeface="Calibri"/>
                <a:cs typeface="Calibri"/>
              </a:rPr>
              <a:t> </a:t>
            </a:r>
            <a:r>
              <a:rPr sz="2000" spc="150" dirty="0">
                <a:latin typeface="Calibri"/>
                <a:cs typeface="Calibri"/>
              </a:rPr>
              <a:t>designing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105" dirty="0">
                <a:latin typeface="Calibri"/>
                <a:cs typeface="Calibri"/>
              </a:rPr>
              <a:t>a</a:t>
            </a:r>
            <a:r>
              <a:rPr sz="2000" spc="80" dirty="0">
                <a:latin typeface="Calibri"/>
                <a:cs typeface="Calibri"/>
              </a:rPr>
              <a:t> website.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100" dirty="0">
                <a:latin typeface="Calibri"/>
                <a:cs typeface="Calibri"/>
              </a:rPr>
              <a:t>There</a:t>
            </a:r>
            <a:r>
              <a:rPr sz="2000" spc="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will</a:t>
            </a:r>
            <a:r>
              <a:rPr sz="2000" spc="55" dirty="0">
                <a:latin typeface="Calibri"/>
                <a:cs typeface="Calibri"/>
              </a:rPr>
              <a:t> </a:t>
            </a:r>
            <a:r>
              <a:rPr sz="2000" spc="155" dirty="0">
                <a:latin typeface="Calibri"/>
                <a:cs typeface="Calibri"/>
              </a:rPr>
              <a:t>be </a:t>
            </a:r>
            <a:r>
              <a:rPr sz="2000" spc="105" dirty="0">
                <a:latin typeface="Calibri"/>
                <a:cs typeface="Calibri"/>
              </a:rPr>
              <a:t>a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145" dirty="0">
                <a:latin typeface="Calibri"/>
                <a:cs typeface="Calibri"/>
              </a:rPr>
              <a:t>need</a:t>
            </a:r>
            <a:r>
              <a:rPr sz="2000" spc="55" dirty="0">
                <a:latin typeface="Calibri"/>
                <a:cs typeface="Calibri"/>
              </a:rPr>
              <a:t> </a:t>
            </a:r>
            <a:r>
              <a:rPr sz="2000" spc="60" dirty="0">
                <a:latin typeface="Calibri"/>
                <a:cs typeface="Calibri"/>
              </a:rPr>
              <a:t>to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105" dirty="0">
                <a:latin typeface="Calibri"/>
                <a:cs typeface="Calibri"/>
              </a:rPr>
              <a:t>cover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spc="110" dirty="0">
                <a:latin typeface="Calibri"/>
                <a:cs typeface="Calibri"/>
              </a:rPr>
              <a:t>both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spc="85" dirty="0">
                <a:latin typeface="Calibri"/>
                <a:cs typeface="Calibri"/>
              </a:rPr>
              <a:t>practical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135" dirty="0">
                <a:latin typeface="Calibri"/>
                <a:cs typeface="Calibri"/>
              </a:rPr>
              <a:t>and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70" dirty="0">
                <a:latin typeface="Calibri"/>
                <a:cs typeface="Calibri"/>
              </a:rPr>
              <a:t>theory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spc="75" dirty="0">
                <a:latin typeface="Calibri"/>
                <a:cs typeface="Calibri"/>
              </a:rPr>
              <a:t>in</a:t>
            </a:r>
            <a:r>
              <a:rPr sz="2000" spc="55" dirty="0">
                <a:latin typeface="Calibri"/>
                <a:cs typeface="Calibri"/>
              </a:rPr>
              <a:t> </a:t>
            </a:r>
            <a:r>
              <a:rPr sz="2000" spc="50" dirty="0">
                <a:latin typeface="Calibri"/>
                <a:cs typeface="Calibri"/>
              </a:rPr>
              <a:t>this </a:t>
            </a:r>
            <a:r>
              <a:rPr sz="2000" spc="90" dirty="0">
                <a:latin typeface="Calibri"/>
                <a:cs typeface="Calibri"/>
              </a:rPr>
              <a:t>subject </a:t>
            </a:r>
            <a:r>
              <a:rPr sz="2000" spc="135" dirty="0">
                <a:latin typeface="Calibri"/>
                <a:cs typeface="Calibri"/>
              </a:rPr>
              <a:t>and</a:t>
            </a:r>
            <a:r>
              <a:rPr sz="2000" spc="55" dirty="0">
                <a:latin typeface="Calibri"/>
                <a:cs typeface="Calibri"/>
              </a:rPr>
              <a:t> </a:t>
            </a:r>
            <a:r>
              <a:rPr sz="2000" spc="110" dirty="0">
                <a:latin typeface="Calibri"/>
                <a:cs typeface="Calibri"/>
              </a:rPr>
              <a:t>you</a:t>
            </a:r>
            <a:r>
              <a:rPr sz="2000" spc="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will</a:t>
            </a:r>
            <a:r>
              <a:rPr sz="2000" spc="55" dirty="0">
                <a:latin typeface="Calibri"/>
                <a:cs typeface="Calibri"/>
              </a:rPr>
              <a:t> </a:t>
            </a:r>
            <a:r>
              <a:rPr sz="2000" spc="65" dirty="0">
                <a:latin typeface="Calibri"/>
                <a:cs typeface="Calibri"/>
              </a:rPr>
              <a:t>therefore</a:t>
            </a:r>
            <a:r>
              <a:rPr sz="2000" spc="70" dirty="0">
                <a:latin typeface="Calibri"/>
                <a:cs typeface="Calibri"/>
              </a:rPr>
              <a:t> </a:t>
            </a:r>
            <a:r>
              <a:rPr sz="2000" spc="235" dirty="0">
                <a:latin typeface="Calibri"/>
                <a:cs typeface="Calibri"/>
              </a:rPr>
              <a:t>NOT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70" dirty="0">
                <a:latin typeface="Calibri"/>
                <a:cs typeface="Calibri"/>
              </a:rPr>
              <a:t>always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spc="180" dirty="0">
                <a:latin typeface="Calibri"/>
                <a:cs typeface="Calibri"/>
              </a:rPr>
              <a:t>be</a:t>
            </a:r>
            <a:r>
              <a:rPr sz="2000" spc="60" dirty="0">
                <a:latin typeface="Calibri"/>
                <a:cs typeface="Calibri"/>
              </a:rPr>
              <a:t> </a:t>
            </a:r>
            <a:r>
              <a:rPr sz="2000" spc="135" dirty="0">
                <a:latin typeface="Calibri"/>
                <a:cs typeface="Calibri"/>
              </a:rPr>
              <a:t>on</a:t>
            </a:r>
            <a:r>
              <a:rPr sz="2000" spc="75" dirty="0">
                <a:latin typeface="Calibri"/>
                <a:cs typeface="Calibri"/>
              </a:rPr>
              <a:t> </a:t>
            </a:r>
            <a:r>
              <a:rPr sz="2000" spc="105" dirty="0">
                <a:latin typeface="Calibri"/>
                <a:cs typeface="Calibri"/>
              </a:rPr>
              <a:t>a</a:t>
            </a:r>
            <a:r>
              <a:rPr sz="2000" spc="70" dirty="0">
                <a:latin typeface="Calibri"/>
                <a:cs typeface="Calibri"/>
              </a:rPr>
              <a:t> </a:t>
            </a:r>
            <a:r>
              <a:rPr sz="2000" spc="85" dirty="0">
                <a:latin typeface="Calibri"/>
                <a:cs typeface="Calibri"/>
              </a:rPr>
              <a:t>computer.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7496047" y="2347976"/>
            <a:ext cx="4536440" cy="2607310"/>
            <a:chOff x="7496047" y="2347976"/>
            <a:chExt cx="4536440" cy="2607310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508747" y="2360676"/>
              <a:ext cx="4511040" cy="2581656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7502397" y="2354326"/>
              <a:ext cx="4523740" cy="2594610"/>
            </a:xfrm>
            <a:custGeom>
              <a:avLst/>
              <a:gdLst/>
              <a:ahLst/>
              <a:cxnLst/>
              <a:rect l="l" t="t" r="r" b="b"/>
              <a:pathLst>
                <a:path w="4523740" h="2594610">
                  <a:moveTo>
                    <a:pt x="0" y="2594356"/>
                  </a:moveTo>
                  <a:lnTo>
                    <a:pt x="4523740" y="2594356"/>
                  </a:lnTo>
                  <a:lnTo>
                    <a:pt x="4523740" y="0"/>
                  </a:lnTo>
                  <a:lnTo>
                    <a:pt x="0" y="0"/>
                  </a:lnTo>
                  <a:lnTo>
                    <a:pt x="0" y="2594356"/>
                  </a:lnTo>
                  <a:close/>
                </a:path>
              </a:pathLst>
            </a:custGeom>
            <a:ln w="12700">
              <a:solidFill>
                <a:srgbClr val="E2A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1580769" y="6511797"/>
            <a:ext cx="9028430" cy="557845"/>
          </a:xfrm>
          <a:prstGeom prst="rect">
            <a:avLst/>
          </a:prstGeom>
        </p:spPr>
        <p:txBody>
          <a:bodyPr vert="horz" wrap="square" lIns="0" tIns="3810" rIns="0" bIns="0" rtlCol="0" anchor="t">
            <a:spAutoFit/>
          </a:bodyPr>
          <a:lstStyle/>
          <a:p>
            <a:pPr marL="12700">
              <a:spcBef>
                <a:spcPts val="30"/>
              </a:spcBef>
            </a:pPr>
            <a:r>
              <a:rPr sz="1800" i="1" spc="70" dirty="0">
                <a:latin typeface="Calibri"/>
                <a:cs typeface="Calibri"/>
              </a:rPr>
              <a:t>For</a:t>
            </a:r>
            <a:r>
              <a:rPr sz="1800" i="1" spc="10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further</a:t>
            </a:r>
            <a:r>
              <a:rPr sz="1800" i="1" spc="85" dirty="0">
                <a:latin typeface="Calibri"/>
                <a:cs typeface="Calibri"/>
              </a:rPr>
              <a:t> </a:t>
            </a:r>
            <a:r>
              <a:rPr sz="1800" i="1" spc="55" dirty="0">
                <a:latin typeface="Calibri"/>
                <a:cs typeface="Calibri"/>
              </a:rPr>
              <a:t>information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25" dirty="0">
                <a:latin typeface="Calibri"/>
                <a:cs typeface="Calibri"/>
              </a:rPr>
              <a:t>on</a:t>
            </a:r>
            <a:r>
              <a:rPr sz="1800" i="1" spc="114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this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10" dirty="0">
                <a:latin typeface="Calibri"/>
                <a:cs typeface="Calibri"/>
              </a:rPr>
              <a:t>course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05" dirty="0">
                <a:latin typeface="Calibri"/>
                <a:cs typeface="Calibri"/>
              </a:rPr>
              <a:t>please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70" dirty="0">
                <a:latin typeface="Calibri"/>
                <a:cs typeface="Calibri"/>
              </a:rPr>
              <a:t>contact</a:t>
            </a:r>
            <a:r>
              <a:rPr sz="1800" i="1" spc="105" dirty="0">
                <a:latin typeface="Calibri"/>
                <a:cs typeface="Calibri"/>
              </a:rPr>
              <a:t> </a:t>
            </a:r>
            <a:r>
              <a:rPr lang="en-US" i="1" spc="55" dirty="0">
                <a:latin typeface="Calibri"/>
                <a:cs typeface="Calibri"/>
                <a:hlinkClick r:id="rId3"/>
              </a:rPr>
              <a:t>emma.trevis</a:t>
            </a:r>
            <a:r>
              <a:rPr sz="1800" i="1" spc="55" dirty="0">
                <a:latin typeface="Calibri"/>
                <a:cs typeface="Calibri"/>
                <a:hlinkClick r:id="rId3"/>
              </a:rPr>
              <a:t>@heritage.</a:t>
            </a:r>
            <a:r>
              <a:rPr lang="en-US" i="1" spc="55" dirty="0">
                <a:latin typeface="Calibri"/>
                <a:cs typeface="Calibri"/>
                <a:hlinkClick r:id="rId3"/>
              </a:rPr>
              <a:t>ttct.co.uk</a:t>
            </a:r>
            <a:endParaRPr lang="en-US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endParaRPr lang="en-US" sz="1800" i="1" spc="55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75533" y="516077"/>
            <a:ext cx="642175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/>
              <a:t>Assessment:</a:t>
            </a:r>
            <a:r>
              <a:rPr spc="105" dirty="0"/>
              <a:t> </a:t>
            </a:r>
            <a:r>
              <a:rPr spc="254" dirty="0">
                <a:solidFill>
                  <a:srgbClr val="FFC000"/>
                </a:solidFill>
              </a:rPr>
              <a:t>Creative</a:t>
            </a:r>
            <a:r>
              <a:rPr spc="100" dirty="0">
                <a:solidFill>
                  <a:srgbClr val="FFC000"/>
                </a:solidFill>
              </a:rPr>
              <a:t> </a:t>
            </a:r>
            <a:r>
              <a:rPr spc="270" dirty="0">
                <a:solidFill>
                  <a:srgbClr val="FFC000"/>
                </a:solidFill>
              </a:rPr>
              <a:t>IMedia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96011" y="1528572"/>
            <a:ext cx="3820795" cy="4843780"/>
            <a:chOff x="96011" y="1528572"/>
            <a:chExt cx="3820795" cy="4843780"/>
          </a:xfrm>
        </p:grpSpPr>
        <p:sp>
          <p:nvSpPr>
            <p:cNvPr id="5" name="object 5"/>
            <p:cNvSpPr/>
            <p:nvPr/>
          </p:nvSpPr>
          <p:spPr>
            <a:xfrm>
              <a:off x="115061" y="1547622"/>
              <a:ext cx="3782695" cy="4805680"/>
            </a:xfrm>
            <a:custGeom>
              <a:avLst/>
              <a:gdLst/>
              <a:ahLst/>
              <a:cxnLst/>
              <a:rect l="l" t="t" r="r" b="b"/>
              <a:pathLst>
                <a:path w="3782695" h="4805680">
                  <a:moveTo>
                    <a:pt x="3583178" y="0"/>
                  </a:moveTo>
                  <a:lnTo>
                    <a:pt x="199377" y="0"/>
                  </a:lnTo>
                  <a:lnTo>
                    <a:pt x="153663" y="5266"/>
                  </a:lnTo>
                  <a:lnTo>
                    <a:pt x="111697" y="20268"/>
                  </a:lnTo>
                  <a:lnTo>
                    <a:pt x="74678" y="43807"/>
                  </a:lnTo>
                  <a:lnTo>
                    <a:pt x="43802" y="74686"/>
                  </a:lnTo>
                  <a:lnTo>
                    <a:pt x="20265" y="111708"/>
                  </a:lnTo>
                  <a:lnTo>
                    <a:pt x="5265" y="153675"/>
                  </a:lnTo>
                  <a:lnTo>
                    <a:pt x="0" y="199389"/>
                  </a:lnTo>
                  <a:lnTo>
                    <a:pt x="0" y="4605794"/>
                  </a:lnTo>
                  <a:lnTo>
                    <a:pt x="5265" y="4651508"/>
                  </a:lnTo>
                  <a:lnTo>
                    <a:pt x="20265" y="4693474"/>
                  </a:lnTo>
                  <a:lnTo>
                    <a:pt x="43802" y="4730493"/>
                  </a:lnTo>
                  <a:lnTo>
                    <a:pt x="74678" y="4761369"/>
                  </a:lnTo>
                  <a:lnTo>
                    <a:pt x="111697" y="4784906"/>
                  </a:lnTo>
                  <a:lnTo>
                    <a:pt x="153663" y="4799906"/>
                  </a:lnTo>
                  <a:lnTo>
                    <a:pt x="199377" y="4805172"/>
                  </a:lnTo>
                  <a:lnTo>
                    <a:pt x="3583178" y="4805172"/>
                  </a:lnTo>
                  <a:lnTo>
                    <a:pt x="3628892" y="4799906"/>
                  </a:lnTo>
                  <a:lnTo>
                    <a:pt x="3670859" y="4784906"/>
                  </a:lnTo>
                  <a:lnTo>
                    <a:pt x="3707881" y="4761369"/>
                  </a:lnTo>
                  <a:lnTo>
                    <a:pt x="3738760" y="4730493"/>
                  </a:lnTo>
                  <a:lnTo>
                    <a:pt x="3762299" y="4693474"/>
                  </a:lnTo>
                  <a:lnTo>
                    <a:pt x="3777301" y="4651508"/>
                  </a:lnTo>
                  <a:lnTo>
                    <a:pt x="3782567" y="4605794"/>
                  </a:lnTo>
                  <a:lnTo>
                    <a:pt x="3782567" y="199389"/>
                  </a:lnTo>
                  <a:lnTo>
                    <a:pt x="3777301" y="153675"/>
                  </a:lnTo>
                  <a:lnTo>
                    <a:pt x="3762299" y="111708"/>
                  </a:lnTo>
                  <a:lnTo>
                    <a:pt x="3738760" y="74686"/>
                  </a:lnTo>
                  <a:lnTo>
                    <a:pt x="3707881" y="43807"/>
                  </a:lnTo>
                  <a:lnTo>
                    <a:pt x="3670859" y="20268"/>
                  </a:lnTo>
                  <a:lnTo>
                    <a:pt x="3628892" y="5266"/>
                  </a:lnTo>
                  <a:lnTo>
                    <a:pt x="3583178" y="0"/>
                  </a:lnTo>
                  <a:close/>
                </a:path>
              </a:pathLst>
            </a:custGeom>
            <a:solidFill>
              <a:srgbClr val="3A38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15061" y="1547622"/>
              <a:ext cx="3782695" cy="4805680"/>
            </a:xfrm>
            <a:custGeom>
              <a:avLst/>
              <a:gdLst/>
              <a:ahLst/>
              <a:cxnLst/>
              <a:rect l="l" t="t" r="r" b="b"/>
              <a:pathLst>
                <a:path w="3782695" h="4805680">
                  <a:moveTo>
                    <a:pt x="0" y="199389"/>
                  </a:moveTo>
                  <a:lnTo>
                    <a:pt x="5265" y="153675"/>
                  </a:lnTo>
                  <a:lnTo>
                    <a:pt x="20265" y="111708"/>
                  </a:lnTo>
                  <a:lnTo>
                    <a:pt x="43802" y="74686"/>
                  </a:lnTo>
                  <a:lnTo>
                    <a:pt x="74678" y="43807"/>
                  </a:lnTo>
                  <a:lnTo>
                    <a:pt x="111697" y="20268"/>
                  </a:lnTo>
                  <a:lnTo>
                    <a:pt x="153663" y="5266"/>
                  </a:lnTo>
                  <a:lnTo>
                    <a:pt x="199377" y="0"/>
                  </a:lnTo>
                  <a:lnTo>
                    <a:pt x="3583178" y="0"/>
                  </a:lnTo>
                  <a:lnTo>
                    <a:pt x="3628892" y="5266"/>
                  </a:lnTo>
                  <a:lnTo>
                    <a:pt x="3670859" y="20268"/>
                  </a:lnTo>
                  <a:lnTo>
                    <a:pt x="3707881" y="43807"/>
                  </a:lnTo>
                  <a:lnTo>
                    <a:pt x="3738760" y="74686"/>
                  </a:lnTo>
                  <a:lnTo>
                    <a:pt x="3762299" y="111708"/>
                  </a:lnTo>
                  <a:lnTo>
                    <a:pt x="3777301" y="153675"/>
                  </a:lnTo>
                  <a:lnTo>
                    <a:pt x="3782567" y="199389"/>
                  </a:lnTo>
                  <a:lnTo>
                    <a:pt x="3782567" y="4605794"/>
                  </a:lnTo>
                  <a:lnTo>
                    <a:pt x="3777301" y="4651508"/>
                  </a:lnTo>
                  <a:lnTo>
                    <a:pt x="3762299" y="4693474"/>
                  </a:lnTo>
                  <a:lnTo>
                    <a:pt x="3738760" y="4730493"/>
                  </a:lnTo>
                  <a:lnTo>
                    <a:pt x="3707881" y="4761369"/>
                  </a:lnTo>
                  <a:lnTo>
                    <a:pt x="3670859" y="4784906"/>
                  </a:lnTo>
                  <a:lnTo>
                    <a:pt x="3628892" y="4799906"/>
                  </a:lnTo>
                  <a:lnTo>
                    <a:pt x="3583178" y="4805172"/>
                  </a:lnTo>
                  <a:lnTo>
                    <a:pt x="199377" y="4805172"/>
                  </a:lnTo>
                  <a:lnTo>
                    <a:pt x="153663" y="4799906"/>
                  </a:lnTo>
                  <a:lnTo>
                    <a:pt x="111697" y="4784906"/>
                  </a:lnTo>
                  <a:lnTo>
                    <a:pt x="74678" y="4761369"/>
                  </a:lnTo>
                  <a:lnTo>
                    <a:pt x="43802" y="4730493"/>
                  </a:lnTo>
                  <a:lnTo>
                    <a:pt x="20265" y="4693474"/>
                  </a:lnTo>
                  <a:lnTo>
                    <a:pt x="5265" y="4651508"/>
                  </a:lnTo>
                  <a:lnTo>
                    <a:pt x="0" y="4605794"/>
                  </a:lnTo>
                  <a:lnTo>
                    <a:pt x="0" y="199389"/>
                  </a:lnTo>
                  <a:close/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222044" y="1630172"/>
            <a:ext cx="15659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110" dirty="0">
                <a:solidFill>
                  <a:srgbClr val="E2AF00"/>
                </a:solidFill>
                <a:latin typeface="Calibri"/>
                <a:cs typeface="Calibri"/>
              </a:rPr>
              <a:t>Mandatory</a:t>
            </a:r>
            <a:r>
              <a:rPr sz="1600" b="1" spc="65" dirty="0">
                <a:solidFill>
                  <a:srgbClr val="E2AF00"/>
                </a:solidFill>
                <a:latin typeface="Calibri"/>
                <a:cs typeface="Calibri"/>
              </a:rPr>
              <a:t> Unit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1256" y="2117547"/>
            <a:ext cx="306197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solidFill>
                  <a:srgbClr val="E2AF00"/>
                </a:solidFill>
                <a:latin typeface="Calibri"/>
                <a:cs typeface="Calibri"/>
              </a:rPr>
              <a:t>Unit</a:t>
            </a:r>
            <a:r>
              <a:rPr sz="1600" spc="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90" dirty="0">
                <a:solidFill>
                  <a:srgbClr val="E2AF00"/>
                </a:solidFill>
                <a:latin typeface="Calibri"/>
                <a:cs typeface="Calibri"/>
              </a:rPr>
              <a:t>R093:</a:t>
            </a:r>
            <a:r>
              <a:rPr sz="1600" spc="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75" dirty="0">
                <a:solidFill>
                  <a:srgbClr val="E2AF00"/>
                </a:solidFill>
                <a:latin typeface="Calibri"/>
                <a:cs typeface="Calibri"/>
              </a:rPr>
              <a:t>Creative</a:t>
            </a:r>
            <a:r>
              <a:rPr sz="1600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75" dirty="0">
                <a:solidFill>
                  <a:srgbClr val="E2AF00"/>
                </a:solidFill>
                <a:latin typeface="Calibri"/>
                <a:cs typeface="Calibri"/>
              </a:rPr>
              <a:t>iMedia</a:t>
            </a:r>
            <a:r>
              <a:rPr sz="1600" spc="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50" dirty="0">
                <a:solidFill>
                  <a:srgbClr val="E2AF00"/>
                </a:solidFill>
                <a:latin typeface="Calibri"/>
                <a:cs typeface="Calibri"/>
              </a:rPr>
              <a:t>in</a:t>
            </a:r>
            <a:r>
              <a:rPr sz="1600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30" dirty="0">
                <a:solidFill>
                  <a:srgbClr val="E2AF00"/>
                </a:solidFill>
                <a:latin typeface="Calibri"/>
                <a:cs typeface="Calibri"/>
              </a:rPr>
              <a:t>the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600" spc="100" dirty="0">
                <a:solidFill>
                  <a:srgbClr val="E2AF00"/>
                </a:solidFill>
                <a:latin typeface="Calibri"/>
                <a:cs typeface="Calibri"/>
              </a:rPr>
              <a:t>media</a:t>
            </a:r>
            <a:r>
              <a:rPr sz="1600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45" dirty="0">
                <a:solidFill>
                  <a:srgbClr val="E2AF00"/>
                </a:solidFill>
                <a:latin typeface="Calibri"/>
                <a:cs typeface="Calibri"/>
              </a:rPr>
              <a:t>industry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1256" y="2849625"/>
            <a:ext cx="32524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70" dirty="0">
                <a:solidFill>
                  <a:srgbClr val="E2AF00"/>
                </a:solidFill>
                <a:latin typeface="Calibri"/>
                <a:cs typeface="Calibri"/>
              </a:rPr>
              <a:t>This</a:t>
            </a:r>
            <a:r>
              <a:rPr sz="16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50" dirty="0">
                <a:solidFill>
                  <a:srgbClr val="E2AF00"/>
                </a:solidFill>
                <a:latin typeface="Calibri"/>
                <a:cs typeface="Calibri"/>
              </a:rPr>
              <a:t>is </a:t>
            </a:r>
            <a:r>
              <a:rPr sz="1600" spc="95" dirty="0">
                <a:solidFill>
                  <a:srgbClr val="E2AF00"/>
                </a:solidFill>
                <a:latin typeface="Calibri"/>
                <a:cs typeface="Calibri"/>
              </a:rPr>
              <a:t>assessed</a:t>
            </a:r>
            <a:r>
              <a:rPr sz="16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105" dirty="0">
                <a:solidFill>
                  <a:srgbClr val="E2AF00"/>
                </a:solidFill>
                <a:latin typeface="Calibri"/>
                <a:cs typeface="Calibri"/>
              </a:rPr>
              <a:t>by</a:t>
            </a:r>
            <a:r>
              <a:rPr sz="16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80" dirty="0">
                <a:solidFill>
                  <a:srgbClr val="E2AF00"/>
                </a:solidFill>
                <a:latin typeface="Calibri"/>
                <a:cs typeface="Calibri"/>
              </a:rPr>
              <a:t>taking</a:t>
            </a:r>
            <a:r>
              <a:rPr sz="1600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75" dirty="0">
                <a:solidFill>
                  <a:srgbClr val="E2AF00"/>
                </a:solidFill>
                <a:latin typeface="Calibri"/>
                <a:cs typeface="Calibri"/>
              </a:rPr>
              <a:t>an</a:t>
            </a:r>
            <a:r>
              <a:rPr sz="1600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60" dirty="0">
                <a:solidFill>
                  <a:srgbClr val="E2AF00"/>
                </a:solidFill>
                <a:latin typeface="Calibri"/>
                <a:cs typeface="Calibri"/>
              </a:rPr>
              <a:t>exam.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1256" y="3337000"/>
            <a:ext cx="3408045" cy="24644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solidFill>
                  <a:srgbClr val="E2AF00"/>
                </a:solidFill>
                <a:latin typeface="Calibri"/>
                <a:cs typeface="Calibri"/>
              </a:rPr>
              <a:t>In</a:t>
            </a:r>
            <a:r>
              <a:rPr sz="1600" spc="114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E2AF00"/>
                </a:solidFill>
                <a:latin typeface="Calibri"/>
                <a:cs typeface="Calibri"/>
              </a:rPr>
              <a:t>this</a:t>
            </a:r>
            <a:r>
              <a:rPr sz="1600" spc="1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E2AF00"/>
                </a:solidFill>
                <a:latin typeface="Calibri"/>
                <a:cs typeface="Calibri"/>
              </a:rPr>
              <a:t>unit</a:t>
            </a:r>
            <a:r>
              <a:rPr sz="1600" spc="114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85" dirty="0">
                <a:solidFill>
                  <a:srgbClr val="E2AF00"/>
                </a:solidFill>
                <a:latin typeface="Calibri"/>
                <a:cs typeface="Calibri"/>
              </a:rPr>
              <a:t>you</a:t>
            </a:r>
            <a:r>
              <a:rPr sz="1600" spc="10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E2AF00"/>
                </a:solidFill>
                <a:latin typeface="Calibri"/>
                <a:cs typeface="Calibri"/>
              </a:rPr>
              <a:t>will</a:t>
            </a:r>
            <a:r>
              <a:rPr sz="1600" spc="1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55" dirty="0">
                <a:solidFill>
                  <a:srgbClr val="E2AF00"/>
                </a:solidFill>
                <a:latin typeface="Calibri"/>
                <a:cs typeface="Calibri"/>
              </a:rPr>
              <a:t>learn</a:t>
            </a:r>
            <a:r>
              <a:rPr sz="1600" spc="1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80" dirty="0">
                <a:solidFill>
                  <a:srgbClr val="E2AF00"/>
                </a:solidFill>
                <a:latin typeface="Calibri"/>
                <a:cs typeface="Calibri"/>
              </a:rPr>
              <a:t>about</a:t>
            </a:r>
            <a:r>
              <a:rPr sz="1600" spc="1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30" dirty="0">
                <a:solidFill>
                  <a:srgbClr val="E2AF00"/>
                </a:solidFill>
                <a:latin typeface="Calibri"/>
                <a:cs typeface="Calibri"/>
              </a:rPr>
              <a:t>the </a:t>
            </a:r>
            <a:r>
              <a:rPr sz="1600" spc="100" dirty="0">
                <a:solidFill>
                  <a:srgbClr val="E2AF00"/>
                </a:solidFill>
                <a:latin typeface="Calibri"/>
                <a:cs typeface="Calibri"/>
              </a:rPr>
              <a:t>media</a:t>
            </a:r>
            <a:r>
              <a:rPr sz="1600" spc="1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E2AF00"/>
                </a:solidFill>
                <a:latin typeface="Calibri"/>
                <a:cs typeface="Calibri"/>
              </a:rPr>
              <a:t>industry,</a:t>
            </a:r>
            <a:r>
              <a:rPr sz="1600" spc="1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75" dirty="0">
                <a:solidFill>
                  <a:srgbClr val="E2AF00"/>
                </a:solidFill>
                <a:latin typeface="Calibri"/>
                <a:cs typeface="Calibri"/>
              </a:rPr>
              <a:t>digital</a:t>
            </a:r>
            <a:r>
              <a:rPr sz="1600" spc="20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90" dirty="0">
                <a:solidFill>
                  <a:srgbClr val="E2AF00"/>
                </a:solidFill>
                <a:latin typeface="Calibri"/>
                <a:cs typeface="Calibri"/>
              </a:rPr>
              <a:t>media </a:t>
            </a:r>
            <a:r>
              <a:rPr sz="1600" spc="80" dirty="0">
                <a:solidFill>
                  <a:srgbClr val="E2AF00"/>
                </a:solidFill>
                <a:latin typeface="Calibri"/>
                <a:cs typeface="Calibri"/>
              </a:rPr>
              <a:t>products,</a:t>
            </a:r>
            <a:r>
              <a:rPr sz="160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80" dirty="0">
                <a:solidFill>
                  <a:srgbClr val="E2AF00"/>
                </a:solidFill>
                <a:latin typeface="Calibri"/>
                <a:cs typeface="Calibri"/>
              </a:rPr>
              <a:t>how</a:t>
            </a:r>
            <a:r>
              <a:rPr sz="1600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50" dirty="0">
                <a:solidFill>
                  <a:srgbClr val="E2AF00"/>
                </a:solidFill>
                <a:latin typeface="Calibri"/>
                <a:cs typeface="Calibri"/>
              </a:rPr>
              <a:t>they </a:t>
            </a:r>
            <a:r>
              <a:rPr sz="1600" spc="55" dirty="0">
                <a:solidFill>
                  <a:srgbClr val="E2AF00"/>
                </a:solidFill>
                <a:latin typeface="Calibri"/>
                <a:cs typeface="Calibri"/>
              </a:rPr>
              <a:t>are</a:t>
            </a:r>
            <a:r>
              <a:rPr sz="1600" spc="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90" dirty="0">
                <a:solidFill>
                  <a:srgbClr val="E2AF00"/>
                </a:solidFill>
                <a:latin typeface="Calibri"/>
                <a:cs typeface="Calibri"/>
              </a:rPr>
              <a:t>planned,</a:t>
            </a:r>
            <a:r>
              <a:rPr sz="160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75" dirty="0">
                <a:solidFill>
                  <a:srgbClr val="E2AF00"/>
                </a:solidFill>
                <a:latin typeface="Calibri"/>
                <a:cs typeface="Calibri"/>
              </a:rPr>
              <a:t>and </a:t>
            </a:r>
            <a:r>
              <a:rPr sz="1600" spc="55" dirty="0">
                <a:solidFill>
                  <a:srgbClr val="E2AF00"/>
                </a:solidFill>
                <a:latin typeface="Calibri"/>
                <a:cs typeface="Calibri"/>
              </a:rPr>
              <a:t>the </a:t>
            </a:r>
            <a:r>
              <a:rPr sz="1600" spc="100" dirty="0">
                <a:solidFill>
                  <a:srgbClr val="E2AF00"/>
                </a:solidFill>
                <a:latin typeface="Calibri"/>
                <a:cs typeface="Calibri"/>
              </a:rPr>
              <a:t>media</a:t>
            </a:r>
            <a:r>
              <a:rPr sz="1600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120" dirty="0">
                <a:solidFill>
                  <a:srgbClr val="E2AF00"/>
                </a:solidFill>
                <a:latin typeface="Calibri"/>
                <a:cs typeface="Calibri"/>
              </a:rPr>
              <a:t>codes</a:t>
            </a:r>
            <a:r>
              <a:rPr sz="1600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65" dirty="0">
                <a:solidFill>
                  <a:srgbClr val="E2AF00"/>
                </a:solidFill>
                <a:latin typeface="Calibri"/>
                <a:cs typeface="Calibri"/>
              </a:rPr>
              <a:t>which </a:t>
            </a:r>
            <a:r>
              <a:rPr sz="1600" spc="55" dirty="0">
                <a:solidFill>
                  <a:srgbClr val="E2AF00"/>
                </a:solidFill>
                <a:latin typeface="Calibri"/>
                <a:cs typeface="Calibri"/>
              </a:rPr>
              <a:t>are</a:t>
            </a:r>
            <a:r>
              <a:rPr sz="1600" spc="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105" dirty="0">
                <a:solidFill>
                  <a:srgbClr val="E2AF00"/>
                </a:solidFill>
                <a:latin typeface="Calibri"/>
                <a:cs typeface="Calibri"/>
              </a:rPr>
              <a:t>used</a:t>
            </a:r>
            <a:r>
              <a:rPr sz="1600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E2AF00"/>
                </a:solidFill>
                <a:latin typeface="Calibri"/>
                <a:cs typeface="Calibri"/>
              </a:rPr>
              <a:t>to </a:t>
            </a:r>
            <a:r>
              <a:rPr sz="1600" spc="85" dirty="0">
                <a:solidFill>
                  <a:srgbClr val="E2AF00"/>
                </a:solidFill>
                <a:latin typeface="Calibri"/>
                <a:cs typeface="Calibri"/>
              </a:rPr>
              <a:t>convey</a:t>
            </a:r>
            <a:r>
              <a:rPr sz="16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90" dirty="0">
                <a:solidFill>
                  <a:srgbClr val="E2AF00"/>
                </a:solidFill>
                <a:latin typeface="Calibri"/>
                <a:cs typeface="Calibri"/>
              </a:rPr>
              <a:t>meaning,</a:t>
            </a:r>
            <a:r>
              <a:rPr sz="1600" spc="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55" dirty="0">
                <a:solidFill>
                  <a:srgbClr val="E2AF00"/>
                </a:solidFill>
                <a:latin typeface="Calibri"/>
                <a:cs typeface="Calibri"/>
              </a:rPr>
              <a:t>create</a:t>
            </a:r>
            <a:r>
              <a:rPr sz="16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75" dirty="0">
                <a:solidFill>
                  <a:srgbClr val="E2AF00"/>
                </a:solidFill>
                <a:latin typeface="Calibri"/>
                <a:cs typeface="Calibri"/>
              </a:rPr>
              <a:t>impact</a:t>
            </a:r>
            <a:r>
              <a:rPr sz="1600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80" dirty="0">
                <a:solidFill>
                  <a:srgbClr val="E2AF00"/>
                </a:solidFill>
                <a:latin typeface="Calibri"/>
                <a:cs typeface="Calibri"/>
              </a:rPr>
              <a:t>and </a:t>
            </a:r>
            <a:r>
              <a:rPr sz="1600" spc="145" dirty="0">
                <a:solidFill>
                  <a:srgbClr val="E2AF00"/>
                </a:solidFill>
                <a:latin typeface="Calibri"/>
                <a:cs typeface="Calibri"/>
              </a:rPr>
              <a:t>engage</a:t>
            </a:r>
            <a:r>
              <a:rPr sz="16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80" dirty="0">
                <a:solidFill>
                  <a:srgbClr val="E2AF00"/>
                </a:solidFill>
                <a:latin typeface="Calibri"/>
                <a:cs typeface="Calibri"/>
              </a:rPr>
              <a:t>audiences.</a:t>
            </a:r>
            <a:r>
              <a:rPr sz="1600" spc="-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80" dirty="0">
                <a:solidFill>
                  <a:srgbClr val="E2AF00"/>
                </a:solidFill>
                <a:latin typeface="Calibri"/>
                <a:cs typeface="Calibri"/>
              </a:rPr>
              <a:t>Topics</a:t>
            </a:r>
            <a:r>
              <a:rPr sz="1600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70" dirty="0">
                <a:solidFill>
                  <a:srgbClr val="E2AF00"/>
                </a:solidFill>
                <a:latin typeface="Calibri"/>
                <a:cs typeface="Calibri"/>
              </a:rPr>
              <a:t>include:</a:t>
            </a:r>
            <a:endParaRPr sz="1600">
              <a:latin typeface="Calibri"/>
              <a:cs typeface="Calibri"/>
            </a:endParaRPr>
          </a:p>
          <a:p>
            <a:pPr marL="12700" marR="550545">
              <a:lnSpc>
                <a:spcPct val="100000"/>
              </a:lnSpc>
              <a:spcBef>
                <a:spcPts val="5"/>
              </a:spcBef>
              <a:buChar char="o"/>
              <a:tabLst>
                <a:tab pos="182245" algn="l"/>
              </a:tabLst>
            </a:pPr>
            <a:r>
              <a:rPr sz="1600" spc="95" dirty="0">
                <a:solidFill>
                  <a:srgbClr val="E2AF00"/>
                </a:solidFill>
                <a:latin typeface="Calibri"/>
                <a:cs typeface="Calibri"/>
              </a:rPr>
              <a:t>The</a:t>
            </a:r>
            <a:r>
              <a:rPr sz="1600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100" dirty="0">
                <a:solidFill>
                  <a:srgbClr val="E2AF00"/>
                </a:solidFill>
                <a:latin typeface="Calibri"/>
                <a:cs typeface="Calibri"/>
              </a:rPr>
              <a:t>media</a:t>
            </a:r>
            <a:r>
              <a:rPr sz="16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55" dirty="0">
                <a:solidFill>
                  <a:srgbClr val="E2AF00"/>
                </a:solidFill>
                <a:latin typeface="Calibri"/>
                <a:cs typeface="Calibri"/>
              </a:rPr>
              <a:t>industry</a:t>
            </a:r>
            <a:r>
              <a:rPr sz="16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125" dirty="0">
                <a:solidFill>
                  <a:srgbClr val="E2AF00"/>
                </a:solidFill>
                <a:latin typeface="Calibri"/>
                <a:cs typeface="Calibri"/>
              </a:rPr>
              <a:t>o</a:t>
            </a:r>
            <a:r>
              <a:rPr sz="16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55" dirty="0">
                <a:solidFill>
                  <a:srgbClr val="E2AF00"/>
                </a:solidFill>
                <a:latin typeface="Calibri"/>
                <a:cs typeface="Calibri"/>
              </a:rPr>
              <a:t>Factors </a:t>
            </a:r>
            <a:r>
              <a:rPr sz="1600" spc="75" dirty="0">
                <a:solidFill>
                  <a:srgbClr val="E2AF00"/>
                </a:solidFill>
                <a:latin typeface="Calibri"/>
                <a:cs typeface="Calibri"/>
              </a:rPr>
              <a:t>influencing</a:t>
            </a:r>
            <a:r>
              <a:rPr sz="1600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85" dirty="0">
                <a:solidFill>
                  <a:srgbClr val="E2AF00"/>
                </a:solidFill>
                <a:latin typeface="Calibri"/>
                <a:cs typeface="Calibri"/>
              </a:rPr>
              <a:t>product</a:t>
            </a:r>
            <a:r>
              <a:rPr sz="1600" spc="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100" dirty="0">
                <a:solidFill>
                  <a:srgbClr val="E2AF00"/>
                </a:solidFill>
                <a:latin typeface="Calibri"/>
                <a:cs typeface="Calibri"/>
              </a:rPr>
              <a:t>design</a:t>
            </a:r>
            <a:endParaRPr sz="1600">
              <a:latin typeface="Calibri"/>
              <a:cs typeface="Calibri"/>
            </a:endParaRPr>
          </a:p>
          <a:p>
            <a:pPr marL="187325" indent="-175260">
              <a:lnSpc>
                <a:spcPct val="100000"/>
              </a:lnSpc>
              <a:buChar char="o"/>
              <a:tabLst>
                <a:tab pos="187960" algn="l"/>
              </a:tabLst>
            </a:pPr>
            <a:r>
              <a:rPr sz="1600" dirty="0">
                <a:solidFill>
                  <a:srgbClr val="E2AF00"/>
                </a:solidFill>
                <a:latin typeface="Calibri"/>
                <a:cs typeface="Calibri"/>
              </a:rPr>
              <a:t>Pre-</a:t>
            </a:r>
            <a:r>
              <a:rPr sz="1600" spc="85" dirty="0">
                <a:solidFill>
                  <a:srgbClr val="E2AF00"/>
                </a:solidFill>
                <a:latin typeface="Calibri"/>
                <a:cs typeface="Calibri"/>
              </a:rPr>
              <a:t>production</a:t>
            </a:r>
            <a:r>
              <a:rPr sz="1600" spc="20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85" dirty="0">
                <a:solidFill>
                  <a:srgbClr val="E2AF00"/>
                </a:solidFill>
                <a:latin typeface="Calibri"/>
                <a:cs typeface="Calibri"/>
              </a:rPr>
              <a:t>planning</a:t>
            </a:r>
            <a:endParaRPr sz="1600">
              <a:latin typeface="Calibri"/>
              <a:cs typeface="Calibri"/>
            </a:endParaRPr>
          </a:p>
          <a:p>
            <a:pPr marL="187325" indent="-175260">
              <a:lnSpc>
                <a:spcPct val="100000"/>
              </a:lnSpc>
              <a:buChar char="o"/>
              <a:tabLst>
                <a:tab pos="187960" algn="l"/>
              </a:tabLst>
            </a:pPr>
            <a:r>
              <a:rPr sz="1600" spc="65" dirty="0">
                <a:solidFill>
                  <a:srgbClr val="E2AF00"/>
                </a:solidFill>
                <a:latin typeface="Calibri"/>
                <a:cs typeface="Calibri"/>
              </a:rPr>
              <a:t>Distribution</a:t>
            </a:r>
            <a:r>
              <a:rPr sz="1600" spc="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60" dirty="0">
                <a:solidFill>
                  <a:srgbClr val="E2AF00"/>
                </a:solidFill>
                <a:latin typeface="Calibri"/>
                <a:cs typeface="Calibri"/>
              </a:rPr>
              <a:t>considerations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4050791" y="1528572"/>
            <a:ext cx="3820795" cy="4843780"/>
            <a:chOff x="4050791" y="1528572"/>
            <a:chExt cx="3820795" cy="4843780"/>
          </a:xfrm>
        </p:grpSpPr>
        <p:sp>
          <p:nvSpPr>
            <p:cNvPr id="12" name="object 12"/>
            <p:cNvSpPr/>
            <p:nvPr/>
          </p:nvSpPr>
          <p:spPr>
            <a:xfrm>
              <a:off x="4069841" y="1547622"/>
              <a:ext cx="3782695" cy="4805680"/>
            </a:xfrm>
            <a:custGeom>
              <a:avLst/>
              <a:gdLst/>
              <a:ahLst/>
              <a:cxnLst/>
              <a:rect l="l" t="t" r="r" b="b"/>
              <a:pathLst>
                <a:path w="3782695" h="4805680">
                  <a:moveTo>
                    <a:pt x="3583178" y="0"/>
                  </a:moveTo>
                  <a:lnTo>
                    <a:pt x="199390" y="0"/>
                  </a:lnTo>
                  <a:lnTo>
                    <a:pt x="153675" y="5266"/>
                  </a:lnTo>
                  <a:lnTo>
                    <a:pt x="111708" y="20268"/>
                  </a:lnTo>
                  <a:lnTo>
                    <a:pt x="74686" y="43807"/>
                  </a:lnTo>
                  <a:lnTo>
                    <a:pt x="43807" y="74686"/>
                  </a:lnTo>
                  <a:lnTo>
                    <a:pt x="20268" y="111708"/>
                  </a:lnTo>
                  <a:lnTo>
                    <a:pt x="5266" y="153675"/>
                  </a:lnTo>
                  <a:lnTo>
                    <a:pt x="0" y="199389"/>
                  </a:lnTo>
                  <a:lnTo>
                    <a:pt x="0" y="4605794"/>
                  </a:lnTo>
                  <a:lnTo>
                    <a:pt x="5266" y="4651508"/>
                  </a:lnTo>
                  <a:lnTo>
                    <a:pt x="20268" y="4693474"/>
                  </a:lnTo>
                  <a:lnTo>
                    <a:pt x="43807" y="4730493"/>
                  </a:lnTo>
                  <a:lnTo>
                    <a:pt x="74686" y="4761369"/>
                  </a:lnTo>
                  <a:lnTo>
                    <a:pt x="111708" y="4784906"/>
                  </a:lnTo>
                  <a:lnTo>
                    <a:pt x="153675" y="4799906"/>
                  </a:lnTo>
                  <a:lnTo>
                    <a:pt x="199390" y="4805172"/>
                  </a:lnTo>
                  <a:lnTo>
                    <a:pt x="3583178" y="4805172"/>
                  </a:lnTo>
                  <a:lnTo>
                    <a:pt x="3628892" y="4799906"/>
                  </a:lnTo>
                  <a:lnTo>
                    <a:pt x="3670859" y="4784906"/>
                  </a:lnTo>
                  <a:lnTo>
                    <a:pt x="3707881" y="4761369"/>
                  </a:lnTo>
                  <a:lnTo>
                    <a:pt x="3738760" y="4730493"/>
                  </a:lnTo>
                  <a:lnTo>
                    <a:pt x="3762299" y="4693474"/>
                  </a:lnTo>
                  <a:lnTo>
                    <a:pt x="3777301" y="4651508"/>
                  </a:lnTo>
                  <a:lnTo>
                    <a:pt x="3782567" y="4605794"/>
                  </a:lnTo>
                  <a:lnTo>
                    <a:pt x="3782567" y="199389"/>
                  </a:lnTo>
                  <a:lnTo>
                    <a:pt x="3777301" y="153675"/>
                  </a:lnTo>
                  <a:lnTo>
                    <a:pt x="3762299" y="111708"/>
                  </a:lnTo>
                  <a:lnTo>
                    <a:pt x="3738760" y="74686"/>
                  </a:lnTo>
                  <a:lnTo>
                    <a:pt x="3707881" y="43807"/>
                  </a:lnTo>
                  <a:lnTo>
                    <a:pt x="3670859" y="20268"/>
                  </a:lnTo>
                  <a:lnTo>
                    <a:pt x="3628892" y="5266"/>
                  </a:lnTo>
                  <a:lnTo>
                    <a:pt x="3583178" y="0"/>
                  </a:lnTo>
                  <a:close/>
                </a:path>
              </a:pathLst>
            </a:custGeom>
            <a:solidFill>
              <a:srgbClr val="3A38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069841" y="1547622"/>
              <a:ext cx="3782695" cy="4805680"/>
            </a:xfrm>
            <a:custGeom>
              <a:avLst/>
              <a:gdLst/>
              <a:ahLst/>
              <a:cxnLst/>
              <a:rect l="l" t="t" r="r" b="b"/>
              <a:pathLst>
                <a:path w="3782695" h="4805680">
                  <a:moveTo>
                    <a:pt x="0" y="199389"/>
                  </a:moveTo>
                  <a:lnTo>
                    <a:pt x="5266" y="153675"/>
                  </a:lnTo>
                  <a:lnTo>
                    <a:pt x="20268" y="111708"/>
                  </a:lnTo>
                  <a:lnTo>
                    <a:pt x="43807" y="74686"/>
                  </a:lnTo>
                  <a:lnTo>
                    <a:pt x="74686" y="43807"/>
                  </a:lnTo>
                  <a:lnTo>
                    <a:pt x="111708" y="20268"/>
                  </a:lnTo>
                  <a:lnTo>
                    <a:pt x="153675" y="5266"/>
                  </a:lnTo>
                  <a:lnTo>
                    <a:pt x="199390" y="0"/>
                  </a:lnTo>
                  <a:lnTo>
                    <a:pt x="3583178" y="0"/>
                  </a:lnTo>
                  <a:lnTo>
                    <a:pt x="3628892" y="5266"/>
                  </a:lnTo>
                  <a:lnTo>
                    <a:pt x="3670859" y="20268"/>
                  </a:lnTo>
                  <a:lnTo>
                    <a:pt x="3707881" y="43807"/>
                  </a:lnTo>
                  <a:lnTo>
                    <a:pt x="3738760" y="74686"/>
                  </a:lnTo>
                  <a:lnTo>
                    <a:pt x="3762299" y="111708"/>
                  </a:lnTo>
                  <a:lnTo>
                    <a:pt x="3777301" y="153675"/>
                  </a:lnTo>
                  <a:lnTo>
                    <a:pt x="3782567" y="199389"/>
                  </a:lnTo>
                  <a:lnTo>
                    <a:pt x="3782567" y="4605794"/>
                  </a:lnTo>
                  <a:lnTo>
                    <a:pt x="3777301" y="4651508"/>
                  </a:lnTo>
                  <a:lnTo>
                    <a:pt x="3762299" y="4693474"/>
                  </a:lnTo>
                  <a:lnTo>
                    <a:pt x="3738760" y="4730493"/>
                  </a:lnTo>
                  <a:lnTo>
                    <a:pt x="3707881" y="4761369"/>
                  </a:lnTo>
                  <a:lnTo>
                    <a:pt x="3670859" y="4784906"/>
                  </a:lnTo>
                  <a:lnTo>
                    <a:pt x="3628892" y="4799906"/>
                  </a:lnTo>
                  <a:lnTo>
                    <a:pt x="3583178" y="4805172"/>
                  </a:lnTo>
                  <a:lnTo>
                    <a:pt x="199390" y="4805172"/>
                  </a:lnTo>
                  <a:lnTo>
                    <a:pt x="153675" y="4799906"/>
                  </a:lnTo>
                  <a:lnTo>
                    <a:pt x="111708" y="4784906"/>
                  </a:lnTo>
                  <a:lnTo>
                    <a:pt x="74686" y="4761369"/>
                  </a:lnTo>
                  <a:lnTo>
                    <a:pt x="43807" y="4730493"/>
                  </a:lnTo>
                  <a:lnTo>
                    <a:pt x="20268" y="4693474"/>
                  </a:lnTo>
                  <a:lnTo>
                    <a:pt x="5266" y="4651508"/>
                  </a:lnTo>
                  <a:lnTo>
                    <a:pt x="0" y="4605794"/>
                  </a:lnTo>
                  <a:lnTo>
                    <a:pt x="0" y="199389"/>
                  </a:lnTo>
                  <a:close/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5178297" y="1630172"/>
            <a:ext cx="15659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110" dirty="0">
                <a:solidFill>
                  <a:srgbClr val="E2AF00"/>
                </a:solidFill>
                <a:latin typeface="Calibri"/>
                <a:cs typeface="Calibri"/>
              </a:rPr>
              <a:t>Mandatory</a:t>
            </a:r>
            <a:r>
              <a:rPr sz="1600" b="1" spc="65" dirty="0">
                <a:solidFill>
                  <a:srgbClr val="E2AF00"/>
                </a:solidFill>
                <a:latin typeface="Calibri"/>
                <a:cs typeface="Calibri"/>
              </a:rPr>
              <a:t> Unit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07509" y="2117547"/>
            <a:ext cx="336042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solidFill>
                  <a:srgbClr val="E2AF00"/>
                </a:solidFill>
                <a:latin typeface="Calibri"/>
                <a:cs typeface="Calibri"/>
              </a:rPr>
              <a:t>Unit</a:t>
            </a:r>
            <a:r>
              <a:rPr sz="1600" spc="1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90" dirty="0">
                <a:solidFill>
                  <a:srgbClr val="E2AF00"/>
                </a:solidFill>
                <a:latin typeface="Calibri"/>
                <a:cs typeface="Calibri"/>
              </a:rPr>
              <a:t>R094:</a:t>
            </a:r>
            <a:r>
              <a:rPr sz="1600" spc="114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55" dirty="0">
                <a:solidFill>
                  <a:srgbClr val="E2AF00"/>
                </a:solidFill>
                <a:latin typeface="Calibri"/>
                <a:cs typeface="Calibri"/>
              </a:rPr>
              <a:t>Visual</a:t>
            </a:r>
            <a:r>
              <a:rPr sz="1600" spc="1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E2AF00"/>
                </a:solidFill>
                <a:latin typeface="Calibri"/>
                <a:cs typeface="Calibri"/>
              </a:rPr>
              <a:t>identity</a:t>
            </a:r>
            <a:r>
              <a:rPr sz="1600" spc="18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10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600" spc="1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65" dirty="0">
                <a:solidFill>
                  <a:srgbClr val="E2AF00"/>
                </a:solidFill>
                <a:latin typeface="Calibri"/>
                <a:cs typeface="Calibri"/>
              </a:rPr>
              <a:t>digital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600" spc="85" dirty="0">
                <a:solidFill>
                  <a:srgbClr val="E2AF00"/>
                </a:solidFill>
                <a:latin typeface="Calibri"/>
                <a:cs typeface="Calibri"/>
              </a:rPr>
              <a:t>graphics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207509" y="3093466"/>
            <a:ext cx="338836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7785">
              <a:lnSpc>
                <a:spcPct val="100000"/>
              </a:lnSpc>
              <a:spcBef>
                <a:spcPts val="95"/>
              </a:spcBef>
            </a:pPr>
            <a:r>
              <a:rPr sz="1600" spc="70" dirty="0">
                <a:solidFill>
                  <a:srgbClr val="E2AF00"/>
                </a:solidFill>
                <a:latin typeface="Calibri"/>
                <a:cs typeface="Calibri"/>
              </a:rPr>
              <a:t>This</a:t>
            </a:r>
            <a:r>
              <a:rPr sz="1600" spc="50" dirty="0">
                <a:solidFill>
                  <a:srgbClr val="E2AF00"/>
                </a:solidFill>
                <a:latin typeface="Calibri"/>
                <a:cs typeface="Calibri"/>
              </a:rPr>
              <a:t> is </a:t>
            </a:r>
            <a:r>
              <a:rPr sz="1600" spc="95" dirty="0">
                <a:solidFill>
                  <a:srgbClr val="E2AF00"/>
                </a:solidFill>
                <a:latin typeface="Calibri"/>
                <a:cs typeface="Calibri"/>
              </a:rPr>
              <a:t>assessed</a:t>
            </a:r>
            <a:r>
              <a:rPr sz="16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105" dirty="0">
                <a:solidFill>
                  <a:srgbClr val="E2AF00"/>
                </a:solidFill>
                <a:latin typeface="Calibri"/>
                <a:cs typeface="Calibri"/>
              </a:rPr>
              <a:t>by</a:t>
            </a:r>
            <a:r>
              <a:rPr sz="16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95" dirty="0">
                <a:solidFill>
                  <a:srgbClr val="E2AF00"/>
                </a:solidFill>
                <a:latin typeface="Calibri"/>
                <a:cs typeface="Calibri"/>
              </a:rPr>
              <a:t>completing</a:t>
            </a:r>
            <a:r>
              <a:rPr sz="1600" spc="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80" dirty="0">
                <a:solidFill>
                  <a:srgbClr val="E2AF00"/>
                </a:solidFill>
                <a:latin typeface="Calibri"/>
                <a:cs typeface="Calibri"/>
              </a:rPr>
              <a:t>a</a:t>
            </a:r>
            <a:r>
              <a:rPr sz="16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25" dirty="0">
                <a:solidFill>
                  <a:srgbClr val="E2AF00"/>
                </a:solidFill>
                <a:latin typeface="Calibri"/>
                <a:cs typeface="Calibri"/>
              </a:rPr>
              <a:t>set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65" dirty="0">
                <a:solidFill>
                  <a:srgbClr val="E2AF00"/>
                </a:solidFill>
                <a:latin typeface="Calibri"/>
                <a:cs typeface="Calibri"/>
              </a:rPr>
              <a:t>assignment.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207509" y="3825366"/>
            <a:ext cx="3479800" cy="2463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solidFill>
                  <a:srgbClr val="E2AF00"/>
                </a:solidFill>
                <a:latin typeface="Calibri"/>
                <a:cs typeface="Calibri"/>
              </a:rPr>
              <a:t>In</a:t>
            </a:r>
            <a:r>
              <a:rPr sz="1600" spc="1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E2AF00"/>
                </a:solidFill>
                <a:latin typeface="Calibri"/>
                <a:cs typeface="Calibri"/>
              </a:rPr>
              <a:t>this</a:t>
            </a:r>
            <a:r>
              <a:rPr sz="1600" spc="1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E2AF00"/>
                </a:solidFill>
                <a:latin typeface="Calibri"/>
                <a:cs typeface="Calibri"/>
              </a:rPr>
              <a:t>unit</a:t>
            </a:r>
            <a:r>
              <a:rPr sz="1600" spc="1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85" dirty="0">
                <a:solidFill>
                  <a:srgbClr val="E2AF00"/>
                </a:solidFill>
                <a:latin typeface="Calibri"/>
                <a:cs typeface="Calibri"/>
              </a:rPr>
              <a:t>you</a:t>
            </a:r>
            <a:r>
              <a:rPr sz="1600" spc="114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E2AF00"/>
                </a:solidFill>
                <a:latin typeface="Calibri"/>
                <a:cs typeface="Calibri"/>
              </a:rPr>
              <a:t>will</a:t>
            </a:r>
            <a:r>
              <a:rPr sz="1600" spc="1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55" dirty="0">
                <a:solidFill>
                  <a:srgbClr val="E2AF00"/>
                </a:solidFill>
                <a:latin typeface="Calibri"/>
                <a:cs typeface="Calibri"/>
              </a:rPr>
              <a:t>learn</a:t>
            </a:r>
            <a:r>
              <a:rPr sz="1600" spc="1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E2AF00"/>
                </a:solidFill>
                <a:latin typeface="Calibri"/>
                <a:cs typeface="Calibri"/>
              </a:rPr>
              <a:t>to</a:t>
            </a:r>
            <a:r>
              <a:rPr sz="1600" spc="1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80" dirty="0">
                <a:solidFill>
                  <a:srgbClr val="E2AF00"/>
                </a:solidFill>
                <a:latin typeface="Calibri"/>
                <a:cs typeface="Calibri"/>
              </a:rPr>
              <a:t>how</a:t>
            </a:r>
            <a:r>
              <a:rPr sz="1600" spc="1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E2AF00"/>
                </a:solidFill>
                <a:latin typeface="Calibri"/>
                <a:cs typeface="Calibri"/>
              </a:rPr>
              <a:t>to </a:t>
            </a:r>
            <a:r>
              <a:rPr sz="1600" spc="110" dirty="0">
                <a:solidFill>
                  <a:srgbClr val="E2AF00"/>
                </a:solidFill>
                <a:latin typeface="Calibri"/>
                <a:cs typeface="Calibri"/>
              </a:rPr>
              <a:t>develop</a:t>
            </a:r>
            <a:r>
              <a:rPr sz="1600" spc="60" dirty="0">
                <a:solidFill>
                  <a:srgbClr val="E2AF00"/>
                </a:solidFill>
                <a:latin typeface="Calibri"/>
                <a:cs typeface="Calibri"/>
              </a:rPr>
              <a:t> visual</a:t>
            </a:r>
            <a:r>
              <a:rPr sz="1600" spc="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55" dirty="0">
                <a:solidFill>
                  <a:srgbClr val="E2AF00"/>
                </a:solidFill>
                <a:latin typeface="Calibri"/>
                <a:cs typeface="Calibri"/>
              </a:rPr>
              <a:t>identities</a:t>
            </a:r>
            <a:r>
              <a:rPr sz="1600" spc="114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E2AF00"/>
                </a:solidFill>
                <a:latin typeface="Calibri"/>
                <a:cs typeface="Calibri"/>
              </a:rPr>
              <a:t>for</a:t>
            </a:r>
            <a:r>
              <a:rPr sz="1600" spc="8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45" dirty="0">
                <a:solidFill>
                  <a:srgbClr val="E2AF00"/>
                </a:solidFill>
                <a:latin typeface="Calibri"/>
                <a:cs typeface="Calibri"/>
              </a:rPr>
              <a:t>clients </a:t>
            </a:r>
            <a:r>
              <a:rPr sz="1600" spc="110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6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85" dirty="0">
                <a:solidFill>
                  <a:srgbClr val="E2AF00"/>
                </a:solidFill>
                <a:latin typeface="Calibri"/>
                <a:cs typeface="Calibri"/>
              </a:rPr>
              <a:t>use</a:t>
            </a:r>
            <a:r>
              <a:rPr sz="1600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50" dirty="0">
                <a:solidFill>
                  <a:srgbClr val="E2AF00"/>
                </a:solidFill>
                <a:latin typeface="Calibri"/>
                <a:cs typeface="Calibri"/>
              </a:rPr>
              <a:t>the</a:t>
            </a:r>
            <a:r>
              <a:rPr sz="16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90" dirty="0">
                <a:solidFill>
                  <a:srgbClr val="E2AF00"/>
                </a:solidFill>
                <a:latin typeface="Calibri"/>
                <a:cs typeface="Calibri"/>
              </a:rPr>
              <a:t>concepts</a:t>
            </a:r>
            <a:r>
              <a:rPr sz="1600" spc="50" dirty="0">
                <a:solidFill>
                  <a:srgbClr val="E2AF00"/>
                </a:solidFill>
                <a:latin typeface="Calibri"/>
                <a:cs typeface="Calibri"/>
              </a:rPr>
              <a:t> of</a:t>
            </a:r>
            <a:r>
              <a:rPr sz="1600" spc="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90" dirty="0">
                <a:solidFill>
                  <a:srgbClr val="E2AF00"/>
                </a:solidFill>
                <a:latin typeface="Calibri"/>
                <a:cs typeface="Calibri"/>
              </a:rPr>
              <a:t>graphic </a:t>
            </a:r>
            <a:r>
              <a:rPr sz="1600" spc="114" dirty="0">
                <a:solidFill>
                  <a:srgbClr val="E2AF00"/>
                </a:solidFill>
                <a:latin typeface="Calibri"/>
                <a:cs typeface="Calibri"/>
              </a:rPr>
              <a:t>design</a:t>
            </a:r>
            <a:r>
              <a:rPr sz="1600" spc="9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E2AF00"/>
                </a:solidFill>
                <a:latin typeface="Calibri"/>
                <a:cs typeface="Calibri"/>
              </a:rPr>
              <a:t>to</a:t>
            </a:r>
            <a:r>
              <a:rPr sz="1600" spc="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55" dirty="0">
                <a:solidFill>
                  <a:srgbClr val="E2AF00"/>
                </a:solidFill>
                <a:latin typeface="Calibri"/>
                <a:cs typeface="Calibri"/>
              </a:rPr>
              <a:t>create</a:t>
            </a:r>
            <a:r>
              <a:rPr sz="1600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75" dirty="0">
                <a:solidFill>
                  <a:srgbClr val="E2AF00"/>
                </a:solidFill>
                <a:latin typeface="Calibri"/>
                <a:cs typeface="Calibri"/>
              </a:rPr>
              <a:t>original</a:t>
            </a:r>
            <a:r>
              <a:rPr sz="1600" spc="8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65" dirty="0">
                <a:solidFill>
                  <a:srgbClr val="E2AF00"/>
                </a:solidFill>
                <a:latin typeface="Calibri"/>
                <a:cs typeface="Calibri"/>
              </a:rPr>
              <a:t>digital </a:t>
            </a:r>
            <a:r>
              <a:rPr sz="1600" spc="95" dirty="0">
                <a:solidFill>
                  <a:srgbClr val="E2AF00"/>
                </a:solidFill>
                <a:latin typeface="Calibri"/>
                <a:cs typeface="Calibri"/>
              </a:rPr>
              <a:t>graphics </a:t>
            </a:r>
            <a:r>
              <a:rPr sz="1600" dirty="0">
                <a:solidFill>
                  <a:srgbClr val="E2AF00"/>
                </a:solidFill>
                <a:latin typeface="Calibri"/>
                <a:cs typeface="Calibri"/>
              </a:rPr>
              <a:t>to</a:t>
            </a:r>
            <a:r>
              <a:rPr sz="1600" spc="8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145" dirty="0">
                <a:solidFill>
                  <a:srgbClr val="E2AF00"/>
                </a:solidFill>
                <a:latin typeface="Calibri"/>
                <a:cs typeface="Calibri"/>
              </a:rPr>
              <a:t>engage</a:t>
            </a:r>
            <a:r>
              <a:rPr sz="1600" spc="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55" dirty="0">
                <a:solidFill>
                  <a:srgbClr val="E2AF00"/>
                </a:solidFill>
                <a:latin typeface="Calibri"/>
                <a:cs typeface="Calibri"/>
              </a:rPr>
              <a:t>target</a:t>
            </a:r>
            <a:r>
              <a:rPr sz="1600" spc="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75" dirty="0">
                <a:solidFill>
                  <a:srgbClr val="E2AF00"/>
                </a:solidFill>
                <a:latin typeface="Calibri"/>
                <a:cs typeface="Calibri"/>
              </a:rPr>
              <a:t>audiences. </a:t>
            </a:r>
            <a:r>
              <a:rPr sz="1600" spc="80" dirty="0">
                <a:solidFill>
                  <a:srgbClr val="E2AF00"/>
                </a:solidFill>
                <a:latin typeface="Calibri"/>
                <a:cs typeface="Calibri"/>
              </a:rPr>
              <a:t>Topics</a:t>
            </a:r>
            <a:r>
              <a:rPr sz="1600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65" dirty="0">
                <a:solidFill>
                  <a:srgbClr val="E2AF00"/>
                </a:solidFill>
                <a:latin typeface="Calibri"/>
                <a:cs typeface="Calibri"/>
              </a:rPr>
              <a:t>include:</a:t>
            </a:r>
            <a:endParaRPr sz="1600">
              <a:latin typeface="Calibri"/>
              <a:cs typeface="Calibri"/>
            </a:endParaRPr>
          </a:p>
          <a:p>
            <a:pPr marL="187325" indent="-175260">
              <a:lnSpc>
                <a:spcPct val="100000"/>
              </a:lnSpc>
              <a:buChar char="o"/>
              <a:tabLst>
                <a:tab pos="187960" algn="l"/>
              </a:tabLst>
            </a:pPr>
            <a:r>
              <a:rPr sz="1600" spc="114" dirty="0">
                <a:solidFill>
                  <a:srgbClr val="E2AF00"/>
                </a:solidFill>
                <a:latin typeface="Calibri"/>
                <a:cs typeface="Calibri"/>
              </a:rPr>
              <a:t>Develop</a:t>
            </a:r>
            <a:r>
              <a:rPr sz="1600" spc="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60" dirty="0">
                <a:solidFill>
                  <a:srgbClr val="E2AF00"/>
                </a:solidFill>
                <a:latin typeface="Calibri"/>
                <a:cs typeface="Calibri"/>
              </a:rPr>
              <a:t>visual</a:t>
            </a:r>
            <a:r>
              <a:rPr sz="1600" spc="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40" dirty="0">
                <a:solidFill>
                  <a:srgbClr val="E2AF00"/>
                </a:solidFill>
                <a:latin typeface="Calibri"/>
                <a:cs typeface="Calibri"/>
              </a:rPr>
              <a:t>identity</a:t>
            </a:r>
            <a:endParaRPr sz="1600">
              <a:latin typeface="Calibri"/>
              <a:cs typeface="Calibri"/>
            </a:endParaRPr>
          </a:p>
          <a:p>
            <a:pPr marL="187325" indent="-175260">
              <a:lnSpc>
                <a:spcPct val="100000"/>
              </a:lnSpc>
              <a:buChar char="o"/>
              <a:tabLst>
                <a:tab pos="187960" algn="l"/>
              </a:tabLst>
            </a:pPr>
            <a:r>
              <a:rPr sz="1600" spc="65" dirty="0">
                <a:solidFill>
                  <a:srgbClr val="E2AF00"/>
                </a:solidFill>
                <a:latin typeface="Calibri"/>
                <a:cs typeface="Calibri"/>
              </a:rPr>
              <a:t>Plan</a:t>
            </a:r>
            <a:r>
              <a:rPr sz="1600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75" dirty="0">
                <a:solidFill>
                  <a:srgbClr val="E2AF00"/>
                </a:solidFill>
                <a:latin typeface="Calibri"/>
                <a:cs typeface="Calibri"/>
              </a:rPr>
              <a:t>digital</a:t>
            </a:r>
            <a:r>
              <a:rPr sz="1600" spc="95" dirty="0">
                <a:solidFill>
                  <a:srgbClr val="E2AF00"/>
                </a:solidFill>
                <a:latin typeface="Calibri"/>
                <a:cs typeface="Calibri"/>
              </a:rPr>
              <a:t> graphics</a:t>
            </a:r>
            <a:r>
              <a:rPr sz="1600" spc="10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E2AF00"/>
                </a:solidFill>
                <a:latin typeface="Calibri"/>
                <a:cs typeface="Calibri"/>
              </a:rPr>
              <a:t>for</a:t>
            </a:r>
            <a:r>
              <a:rPr sz="1600" spc="8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75" dirty="0">
                <a:solidFill>
                  <a:srgbClr val="E2AF00"/>
                </a:solidFill>
                <a:latin typeface="Calibri"/>
                <a:cs typeface="Calibri"/>
              </a:rPr>
              <a:t>products</a:t>
            </a:r>
            <a:endParaRPr sz="1600">
              <a:latin typeface="Calibri"/>
              <a:cs typeface="Calibri"/>
            </a:endParaRPr>
          </a:p>
          <a:p>
            <a:pPr marL="187325" indent="-175260">
              <a:lnSpc>
                <a:spcPct val="100000"/>
              </a:lnSpc>
              <a:buChar char="o"/>
              <a:tabLst>
                <a:tab pos="187960" algn="l"/>
              </a:tabLst>
            </a:pPr>
            <a:r>
              <a:rPr sz="1600" spc="85" dirty="0">
                <a:solidFill>
                  <a:srgbClr val="E2AF00"/>
                </a:solidFill>
                <a:latin typeface="Calibri"/>
                <a:cs typeface="Calibri"/>
              </a:rPr>
              <a:t>Create</a:t>
            </a:r>
            <a:r>
              <a:rPr sz="1600" spc="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55" dirty="0">
                <a:solidFill>
                  <a:srgbClr val="E2AF00"/>
                </a:solidFill>
                <a:latin typeface="Calibri"/>
                <a:cs typeface="Calibri"/>
              </a:rPr>
              <a:t>visual</a:t>
            </a:r>
            <a:r>
              <a:rPr sz="16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50" dirty="0">
                <a:solidFill>
                  <a:srgbClr val="E2AF00"/>
                </a:solidFill>
                <a:latin typeface="Calibri"/>
                <a:cs typeface="Calibri"/>
              </a:rPr>
              <a:t>identity</a:t>
            </a:r>
            <a:r>
              <a:rPr sz="16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10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600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65" dirty="0">
                <a:solidFill>
                  <a:srgbClr val="E2AF00"/>
                </a:solidFill>
                <a:latin typeface="Calibri"/>
                <a:cs typeface="Calibri"/>
              </a:rPr>
              <a:t>digital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600" spc="85" dirty="0">
                <a:solidFill>
                  <a:srgbClr val="E2AF00"/>
                </a:solidFill>
                <a:latin typeface="Calibri"/>
                <a:cs typeface="Calibri"/>
              </a:rPr>
              <a:t>graphics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8007095" y="1528572"/>
            <a:ext cx="3820795" cy="4843780"/>
            <a:chOff x="8007095" y="1528572"/>
            <a:chExt cx="3820795" cy="4843780"/>
          </a:xfrm>
        </p:grpSpPr>
        <p:sp>
          <p:nvSpPr>
            <p:cNvPr id="19" name="object 19"/>
            <p:cNvSpPr/>
            <p:nvPr/>
          </p:nvSpPr>
          <p:spPr>
            <a:xfrm>
              <a:off x="8026145" y="1547622"/>
              <a:ext cx="3782695" cy="4805680"/>
            </a:xfrm>
            <a:custGeom>
              <a:avLst/>
              <a:gdLst/>
              <a:ahLst/>
              <a:cxnLst/>
              <a:rect l="l" t="t" r="r" b="b"/>
              <a:pathLst>
                <a:path w="3782695" h="4805680">
                  <a:moveTo>
                    <a:pt x="3583178" y="0"/>
                  </a:moveTo>
                  <a:lnTo>
                    <a:pt x="199389" y="0"/>
                  </a:lnTo>
                  <a:lnTo>
                    <a:pt x="153675" y="5266"/>
                  </a:lnTo>
                  <a:lnTo>
                    <a:pt x="111708" y="20268"/>
                  </a:lnTo>
                  <a:lnTo>
                    <a:pt x="74686" y="43807"/>
                  </a:lnTo>
                  <a:lnTo>
                    <a:pt x="43807" y="74686"/>
                  </a:lnTo>
                  <a:lnTo>
                    <a:pt x="20268" y="111708"/>
                  </a:lnTo>
                  <a:lnTo>
                    <a:pt x="5266" y="153675"/>
                  </a:lnTo>
                  <a:lnTo>
                    <a:pt x="0" y="199389"/>
                  </a:lnTo>
                  <a:lnTo>
                    <a:pt x="0" y="4605794"/>
                  </a:lnTo>
                  <a:lnTo>
                    <a:pt x="5266" y="4651508"/>
                  </a:lnTo>
                  <a:lnTo>
                    <a:pt x="20268" y="4693474"/>
                  </a:lnTo>
                  <a:lnTo>
                    <a:pt x="43807" y="4730493"/>
                  </a:lnTo>
                  <a:lnTo>
                    <a:pt x="74686" y="4761369"/>
                  </a:lnTo>
                  <a:lnTo>
                    <a:pt x="111708" y="4784906"/>
                  </a:lnTo>
                  <a:lnTo>
                    <a:pt x="153675" y="4799906"/>
                  </a:lnTo>
                  <a:lnTo>
                    <a:pt x="199389" y="4805172"/>
                  </a:lnTo>
                  <a:lnTo>
                    <a:pt x="3583178" y="4805172"/>
                  </a:lnTo>
                  <a:lnTo>
                    <a:pt x="3628892" y="4799906"/>
                  </a:lnTo>
                  <a:lnTo>
                    <a:pt x="3670859" y="4784906"/>
                  </a:lnTo>
                  <a:lnTo>
                    <a:pt x="3707881" y="4761369"/>
                  </a:lnTo>
                  <a:lnTo>
                    <a:pt x="3738760" y="4730493"/>
                  </a:lnTo>
                  <a:lnTo>
                    <a:pt x="3762299" y="4693474"/>
                  </a:lnTo>
                  <a:lnTo>
                    <a:pt x="3777301" y="4651508"/>
                  </a:lnTo>
                  <a:lnTo>
                    <a:pt x="3782568" y="4605794"/>
                  </a:lnTo>
                  <a:lnTo>
                    <a:pt x="3782568" y="199389"/>
                  </a:lnTo>
                  <a:lnTo>
                    <a:pt x="3777301" y="153675"/>
                  </a:lnTo>
                  <a:lnTo>
                    <a:pt x="3762299" y="111708"/>
                  </a:lnTo>
                  <a:lnTo>
                    <a:pt x="3738760" y="74686"/>
                  </a:lnTo>
                  <a:lnTo>
                    <a:pt x="3707881" y="43807"/>
                  </a:lnTo>
                  <a:lnTo>
                    <a:pt x="3670859" y="20268"/>
                  </a:lnTo>
                  <a:lnTo>
                    <a:pt x="3628892" y="5266"/>
                  </a:lnTo>
                  <a:lnTo>
                    <a:pt x="3583178" y="0"/>
                  </a:lnTo>
                  <a:close/>
                </a:path>
              </a:pathLst>
            </a:custGeom>
            <a:solidFill>
              <a:srgbClr val="3A38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8026145" y="1547622"/>
              <a:ext cx="3782695" cy="4805680"/>
            </a:xfrm>
            <a:custGeom>
              <a:avLst/>
              <a:gdLst/>
              <a:ahLst/>
              <a:cxnLst/>
              <a:rect l="l" t="t" r="r" b="b"/>
              <a:pathLst>
                <a:path w="3782695" h="4805680">
                  <a:moveTo>
                    <a:pt x="0" y="199389"/>
                  </a:moveTo>
                  <a:lnTo>
                    <a:pt x="5266" y="153675"/>
                  </a:lnTo>
                  <a:lnTo>
                    <a:pt x="20268" y="111708"/>
                  </a:lnTo>
                  <a:lnTo>
                    <a:pt x="43807" y="74686"/>
                  </a:lnTo>
                  <a:lnTo>
                    <a:pt x="74686" y="43807"/>
                  </a:lnTo>
                  <a:lnTo>
                    <a:pt x="111708" y="20268"/>
                  </a:lnTo>
                  <a:lnTo>
                    <a:pt x="153675" y="5266"/>
                  </a:lnTo>
                  <a:lnTo>
                    <a:pt x="199389" y="0"/>
                  </a:lnTo>
                  <a:lnTo>
                    <a:pt x="3583178" y="0"/>
                  </a:lnTo>
                  <a:lnTo>
                    <a:pt x="3628892" y="5266"/>
                  </a:lnTo>
                  <a:lnTo>
                    <a:pt x="3670859" y="20268"/>
                  </a:lnTo>
                  <a:lnTo>
                    <a:pt x="3707881" y="43807"/>
                  </a:lnTo>
                  <a:lnTo>
                    <a:pt x="3738760" y="74686"/>
                  </a:lnTo>
                  <a:lnTo>
                    <a:pt x="3762299" y="111708"/>
                  </a:lnTo>
                  <a:lnTo>
                    <a:pt x="3777301" y="153675"/>
                  </a:lnTo>
                  <a:lnTo>
                    <a:pt x="3782568" y="199389"/>
                  </a:lnTo>
                  <a:lnTo>
                    <a:pt x="3782568" y="4605794"/>
                  </a:lnTo>
                  <a:lnTo>
                    <a:pt x="3777301" y="4651508"/>
                  </a:lnTo>
                  <a:lnTo>
                    <a:pt x="3762299" y="4693474"/>
                  </a:lnTo>
                  <a:lnTo>
                    <a:pt x="3738760" y="4730493"/>
                  </a:lnTo>
                  <a:lnTo>
                    <a:pt x="3707881" y="4761369"/>
                  </a:lnTo>
                  <a:lnTo>
                    <a:pt x="3670859" y="4784906"/>
                  </a:lnTo>
                  <a:lnTo>
                    <a:pt x="3628892" y="4799906"/>
                  </a:lnTo>
                  <a:lnTo>
                    <a:pt x="3583178" y="4805172"/>
                  </a:lnTo>
                  <a:lnTo>
                    <a:pt x="199389" y="4805172"/>
                  </a:lnTo>
                  <a:lnTo>
                    <a:pt x="153675" y="4799906"/>
                  </a:lnTo>
                  <a:lnTo>
                    <a:pt x="111708" y="4784906"/>
                  </a:lnTo>
                  <a:lnTo>
                    <a:pt x="74686" y="4761369"/>
                  </a:lnTo>
                  <a:lnTo>
                    <a:pt x="43807" y="4730493"/>
                  </a:lnTo>
                  <a:lnTo>
                    <a:pt x="20268" y="4693474"/>
                  </a:lnTo>
                  <a:lnTo>
                    <a:pt x="5266" y="4651508"/>
                  </a:lnTo>
                  <a:lnTo>
                    <a:pt x="0" y="4605794"/>
                  </a:lnTo>
                  <a:lnTo>
                    <a:pt x="0" y="199389"/>
                  </a:lnTo>
                  <a:close/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9191370" y="1630172"/>
            <a:ext cx="14516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120" dirty="0">
                <a:solidFill>
                  <a:srgbClr val="E2AF00"/>
                </a:solidFill>
                <a:latin typeface="Calibri"/>
                <a:cs typeface="Calibri"/>
              </a:rPr>
              <a:t>Optional</a:t>
            </a:r>
            <a:r>
              <a:rPr sz="1600" b="1" spc="10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b="1" spc="80" dirty="0">
                <a:solidFill>
                  <a:srgbClr val="E2AF00"/>
                </a:solidFill>
                <a:latin typeface="Calibri"/>
                <a:cs typeface="Calibri"/>
              </a:rPr>
              <a:t>Units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580769" y="6511797"/>
            <a:ext cx="9028430" cy="557845"/>
          </a:xfrm>
          <a:prstGeom prst="rect">
            <a:avLst/>
          </a:prstGeom>
        </p:spPr>
        <p:txBody>
          <a:bodyPr vert="horz" wrap="square" lIns="0" tIns="381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800" i="1" spc="70" dirty="0">
                <a:latin typeface="Calibri"/>
                <a:cs typeface="Calibri"/>
              </a:rPr>
              <a:t>For</a:t>
            </a:r>
            <a:r>
              <a:rPr sz="1800" i="1" spc="10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further</a:t>
            </a:r>
            <a:r>
              <a:rPr sz="1800" i="1" spc="85" dirty="0">
                <a:latin typeface="Calibri"/>
                <a:cs typeface="Calibri"/>
              </a:rPr>
              <a:t> </a:t>
            </a:r>
            <a:r>
              <a:rPr sz="1800" i="1" spc="55" dirty="0">
                <a:latin typeface="Calibri"/>
                <a:cs typeface="Calibri"/>
              </a:rPr>
              <a:t>information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25" dirty="0">
                <a:latin typeface="Calibri"/>
                <a:cs typeface="Calibri"/>
              </a:rPr>
              <a:t>on</a:t>
            </a:r>
            <a:r>
              <a:rPr sz="1800" i="1" spc="114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this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10" dirty="0">
                <a:latin typeface="Calibri"/>
                <a:cs typeface="Calibri"/>
              </a:rPr>
              <a:t>course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05" dirty="0">
                <a:latin typeface="Calibri"/>
                <a:cs typeface="Calibri"/>
              </a:rPr>
              <a:t>please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70" dirty="0">
                <a:latin typeface="Calibri"/>
                <a:cs typeface="Calibri"/>
              </a:rPr>
              <a:t>contact</a:t>
            </a:r>
            <a:r>
              <a:rPr sz="1800" i="1" spc="105" dirty="0">
                <a:latin typeface="Calibri"/>
                <a:cs typeface="Calibri"/>
              </a:rPr>
              <a:t> </a:t>
            </a:r>
            <a:r>
              <a:rPr lang="en-US" i="1" spc="55" dirty="0">
                <a:latin typeface="Calibri"/>
                <a:cs typeface="Calibri"/>
                <a:hlinkClick r:id="rId2"/>
              </a:rPr>
              <a:t>emma.trevis</a:t>
            </a:r>
            <a:r>
              <a:rPr sz="1800" i="1" spc="55" dirty="0">
                <a:latin typeface="Calibri"/>
                <a:cs typeface="Calibri"/>
                <a:hlinkClick r:id="rId2"/>
              </a:rPr>
              <a:t>@heritage.</a:t>
            </a:r>
            <a:r>
              <a:rPr lang="en-US" i="1" spc="55" dirty="0">
                <a:latin typeface="Calibri"/>
                <a:cs typeface="Calibri"/>
                <a:hlinkClick r:id="rId2"/>
              </a:rPr>
              <a:t>ttct.co.uk</a:t>
            </a:r>
            <a:endParaRPr lang="en-US">
              <a:latin typeface="Calibri"/>
              <a:cs typeface="Calibri"/>
            </a:endParaRPr>
          </a:p>
          <a:p>
            <a:pPr marL="12700">
              <a:spcBef>
                <a:spcPts val="30"/>
              </a:spcBef>
            </a:pPr>
            <a:endParaRPr lang="en-US" i="1" spc="55" dirty="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163814" y="2117547"/>
            <a:ext cx="3360420" cy="504625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L="12700">
              <a:spcBef>
                <a:spcPts val="95"/>
              </a:spcBef>
            </a:pPr>
            <a:r>
              <a:rPr sz="1600" dirty="0">
                <a:solidFill>
                  <a:srgbClr val="E2AF00"/>
                </a:solidFill>
                <a:latin typeface="Calibri"/>
                <a:cs typeface="Calibri"/>
              </a:rPr>
              <a:t>Unit</a:t>
            </a:r>
            <a:r>
              <a:rPr sz="1600" spc="1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90" dirty="0">
                <a:solidFill>
                  <a:srgbClr val="E2AF00"/>
                </a:solidFill>
                <a:latin typeface="Calibri"/>
                <a:cs typeface="Calibri"/>
              </a:rPr>
              <a:t>R094:</a:t>
            </a:r>
            <a:r>
              <a:rPr sz="1600" spc="114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lang="en-US" sz="1600" spc="55" dirty="0">
                <a:solidFill>
                  <a:srgbClr val="E2AF00"/>
                </a:solidFill>
                <a:latin typeface="Calibri"/>
                <a:cs typeface="Calibri"/>
              </a:rPr>
              <a:t>Creating Multimedia Products</a:t>
            </a:r>
            <a:endParaRPr lang="en-US" sz="1600" dirty="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163814" y="3093466"/>
            <a:ext cx="338836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7785">
              <a:lnSpc>
                <a:spcPct val="100000"/>
              </a:lnSpc>
              <a:spcBef>
                <a:spcPts val="95"/>
              </a:spcBef>
            </a:pPr>
            <a:r>
              <a:rPr sz="1600" spc="70" dirty="0">
                <a:solidFill>
                  <a:srgbClr val="E2AF00"/>
                </a:solidFill>
                <a:latin typeface="Calibri"/>
                <a:cs typeface="Calibri"/>
              </a:rPr>
              <a:t>This</a:t>
            </a:r>
            <a:r>
              <a:rPr sz="1600" spc="50" dirty="0">
                <a:solidFill>
                  <a:srgbClr val="E2AF00"/>
                </a:solidFill>
                <a:latin typeface="Calibri"/>
                <a:cs typeface="Calibri"/>
              </a:rPr>
              <a:t> is </a:t>
            </a:r>
            <a:r>
              <a:rPr sz="1600" spc="95" dirty="0">
                <a:solidFill>
                  <a:srgbClr val="E2AF00"/>
                </a:solidFill>
                <a:latin typeface="Calibri"/>
                <a:cs typeface="Calibri"/>
              </a:rPr>
              <a:t>assessed</a:t>
            </a:r>
            <a:r>
              <a:rPr sz="16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105" dirty="0">
                <a:solidFill>
                  <a:srgbClr val="E2AF00"/>
                </a:solidFill>
                <a:latin typeface="Calibri"/>
                <a:cs typeface="Calibri"/>
              </a:rPr>
              <a:t>by</a:t>
            </a:r>
            <a:r>
              <a:rPr sz="16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95" dirty="0">
                <a:solidFill>
                  <a:srgbClr val="E2AF00"/>
                </a:solidFill>
                <a:latin typeface="Calibri"/>
                <a:cs typeface="Calibri"/>
              </a:rPr>
              <a:t>completing</a:t>
            </a:r>
            <a:r>
              <a:rPr sz="1600" spc="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80" dirty="0">
                <a:solidFill>
                  <a:srgbClr val="E2AF00"/>
                </a:solidFill>
                <a:latin typeface="Calibri"/>
                <a:cs typeface="Calibri"/>
              </a:rPr>
              <a:t>a</a:t>
            </a:r>
            <a:r>
              <a:rPr sz="16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600" spc="25" dirty="0">
                <a:solidFill>
                  <a:srgbClr val="E2AF00"/>
                </a:solidFill>
                <a:latin typeface="Calibri"/>
                <a:cs typeface="Calibri"/>
              </a:rPr>
              <a:t>set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65" dirty="0">
                <a:solidFill>
                  <a:srgbClr val="E2AF00"/>
                </a:solidFill>
                <a:latin typeface="Calibri"/>
                <a:cs typeface="Calibri"/>
              </a:rPr>
              <a:t>assignment.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163814" y="3825366"/>
            <a:ext cx="3486785" cy="2551339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L="12700" marR="5080" algn="l">
              <a:spcBef>
                <a:spcPts val="95"/>
              </a:spcBef>
            </a:pPr>
            <a:r>
              <a:rPr lang="en-US" sz="1600" spc="65" dirty="0">
                <a:solidFill>
                  <a:srgbClr val="E2AF00"/>
                </a:solidFill>
                <a:latin typeface="Calibri"/>
                <a:cs typeface="Calibri"/>
              </a:rPr>
              <a:t>Unit R097 requires students to create an interactive digital media product. This could be any of the following:</a:t>
            </a:r>
          </a:p>
          <a:p>
            <a:pPr marL="12700" marR="5080" indent="-342900" algn="l">
              <a:spcBef>
                <a:spcPts val="95"/>
              </a:spcBef>
              <a:buChar char="•"/>
            </a:pPr>
            <a:r>
              <a:rPr lang="en-US" sz="1600" spc="65" dirty="0">
                <a:solidFill>
                  <a:srgbClr val="E2AF00"/>
                </a:solidFill>
                <a:latin typeface="Calibri"/>
                <a:cs typeface="Calibri"/>
              </a:rPr>
              <a:t>a website</a:t>
            </a:r>
          </a:p>
          <a:p>
            <a:pPr marL="12700" marR="5080" indent="-342900" algn="l">
              <a:spcBef>
                <a:spcPts val="95"/>
              </a:spcBef>
              <a:buChar char="•"/>
            </a:pPr>
            <a:r>
              <a:rPr lang="en-US" sz="1600" spc="65" dirty="0">
                <a:solidFill>
                  <a:srgbClr val="E2AF00"/>
                </a:solidFill>
                <a:latin typeface="Calibri"/>
                <a:cs typeface="Calibri"/>
              </a:rPr>
              <a:t>an information point</a:t>
            </a:r>
          </a:p>
          <a:p>
            <a:pPr marL="12700" marR="5080" indent="-342900" algn="l">
              <a:spcBef>
                <a:spcPts val="95"/>
              </a:spcBef>
              <a:buChar char="•"/>
            </a:pPr>
            <a:r>
              <a:rPr lang="en-US" sz="1600" spc="65" dirty="0">
                <a:solidFill>
                  <a:srgbClr val="E2AF00"/>
                </a:solidFill>
                <a:latin typeface="Calibri"/>
                <a:cs typeface="Calibri"/>
              </a:rPr>
              <a:t>a mobile app</a:t>
            </a:r>
          </a:p>
          <a:p>
            <a:pPr marL="12700" marR="5080" indent="-342900" algn="l">
              <a:spcBef>
                <a:spcPts val="95"/>
              </a:spcBef>
              <a:buChar char="•"/>
            </a:pPr>
            <a:r>
              <a:rPr lang="en-US" sz="1600" spc="65" dirty="0">
                <a:solidFill>
                  <a:srgbClr val="E2AF00"/>
                </a:solidFill>
                <a:latin typeface="Calibri"/>
                <a:cs typeface="Calibri"/>
              </a:rPr>
              <a:t>an e-learning product</a:t>
            </a:r>
          </a:p>
          <a:p>
            <a:pPr marL="12700" marR="5080" indent="-342900" algn="l">
              <a:spcBef>
                <a:spcPts val="95"/>
              </a:spcBef>
              <a:buChar char="•"/>
            </a:pPr>
            <a:r>
              <a:rPr lang="en-US" sz="1600" spc="65" dirty="0">
                <a:solidFill>
                  <a:srgbClr val="E2AF00"/>
                </a:solidFill>
                <a:latin typeface="Calibri"/>
                <a:cs typeface="Calibri"/>
              </a:rPr>
              <a:t>a digital map</a:t>
            </a:r>
          </a:p>
          <a:p>
            <a:pPr marL="342900" indent="-342900" algn="l">
              <a:buChar char="•"/>
            </a:pPr>
            <a:r>
              <a:rPr lang="en-US" sz="1600" spc="65" dirty="0">
                <a:solidFill>
                  <a:srgbClr val="E2AF00"/>
                </a:solidFill>
                <a:latin typeface="Calibri"/>
                <a:cs typeface="Calibri"/>
              </a:rPr>
              <a:t>a game</a:t>
            </a:r>
          </a:p>
          <a:p>
            <a:pPr marL="12700" marR="5080">
              <a:lnSpc>
                <a:spcPct val="100000"/>
              </a:lnSpc>
              <a:spcBef>
                <a:spcPts val="95"/>
              </a:spcBef>
            </a:pPr>
            <a:endParaRPr sz="1600" spc="60" dirty="0">
              <a:solidFill>
                <a:srgbClr val="E2AF00"/>
              </a:solidFill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163814" y="5532526"/>
            <a:ext cx="3267075" cy="258404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endParaRPr sz="1600" spc="50" dirty="0">
              <a:solidFill>
                <a:srgbClr val="E2AF0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36367" y="516077"/>
            <a:ext cx="730186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/>
              <a:t>Do’s</a:t>
            </a:r>
            <a:r>
              <a:rPr spc="105" dirty="0"/>
              <a:t> </a:t>
            </a:r>
            <a:r>
              <a:rPr spc="315" dirty="0"/>
              <a:t>and</a:t>
            </a:r>
            <a:r>
              <a:rPr spc="95" dirty="0"/>
              <a:t> </a:t>
            </a:r>
            <a:r>
              <a:rPr spc="270" dirty="0"/>
              <a:t>Don'ts:</a:t>
            </a:r>
            <a:r>
              <a:rPr spc="95" dirty="0"/>
              <a:t> </a:t>
            </a:r>
            <a:r>
              <a:rPr spc="254" dirty="0">
                <a:solidFill>
                  <a:srgbClr val="FFC000"/>
                </a:solidFill>
              </a:rPr>
              <a:t>Creative</a:t>
            </a:r>
            <a:r>
              <a:rPr spc="90" dirty="0">
                <a:solidFill>
                  <a:srgbClr val="FFC000"/>
                </a:solidFill>
              </a:rPr>
              <a:t> </a:t>
            </a:r>
            <a:r>
              <a:rPr spc="270" dirty="0">
                <a:solidFill>
                  <a:srgbClr val="FFC000"/>
                </a:solidFill>
              </a:rPr>
              <a:t>IMedia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580769" y="6511797"/>
            <a:ext cx="9028430" cy="557845"/>
          </a:xfrm>
          <a:prstGeom prst="rect">
            <a:avLst/>
          </a:prstGeom>
        </p:spPr>
        <p:txBody>
          <a:bodyPr vert="horz" wrap="square" lIns="0" tIns="3810" rIns="0" bIns="0" rtlCol="0" anchor="t">
            <a:spAutoFit/>
          </a:bodyPr>
          <a:lstStyle/>
          <a:p>
            <a:pPr marL="12700">
              <a:spcBef>
                <a:spcPts val="30"/>
              </a:spcBef>
            </a:pPr>
            <a:r>
              <a:rPr sz="1800" i="1" spc="70" dirty="0">
                <a:latin typeface="Calibri"/>
                <a:cs typeface="Calibri"/>
              </a:rPr>
              <a:t>For</a:t>
            </a:r>
            <a:r>
              <a:rPr sz="1800" i="1" spc="10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further</a:t>
            </a:r>
            <a:r>
              <a:rPr sz="1800" i="1" spc="85" dirty="0">
                <a:latin typeface="Calibri"/>
                <a:cs typeface="Calibri"/>
              </a:rPr>
              <a:t> </a:t>
            </a:r>
            <a:r>
              <a:rPr sz="1800" i="1" spc="55" dirty="0">
                <a:latin typeface="Calibri"/>
                <a:cs typeface="Calibri"/>
              </a:rPr>
              <a:t>information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25" dirty="0">
                <a:latin typeface="Calibri"/>
                <a:cs typeface="Calibri"/>
              </a:rPr>
              <a:t>on</a:t>
            </a:r>
            <a:r>
              <a:rPr sz="1800" i="1" spc="114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this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10" dirty="0">
                <a:latin typeface="Calibri"/>
                <a:cs typeface="Calibri"/>
              </a:rPr>
              <a:t>course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05" dirty="0">
                <a:latin typeface="Calibri"/>
                <a:cs typeface="Calibri"/>
              </a:rPr>
              <a:t>please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70" dirty="0">
                <a:latin typeface="Calibri"/>
                <a:cs typeface="Calibri"/>
              </a:rPr>
              <a:t>contact</a:t>
            </a:r>
            <a:r>
              <a:rPr sz="1800" i="1" spc="105" dirty="0">
                <a:latin typeface="Calibri"/>
                <a:cs typeface="Calibri"/>
              </a:rPr>
              <a:t> </a:t>
            </a:r>
            <a:r>
              <a:rPr lang="en-US" i="1" spc="55" dirty="0">
                <a:latin typeface="Calibri"/>
                <a:cs typeface="Calibri"/>
                <a:hlinkClick r:id="rId2"/>
              </a:rPr>
              <a:t>emma.trevis</a:t>
            </a:r>
            <a:r>
              <a:rPr sz="1800" i="1" spc="55" dirty="0">
                <a:latin typeface="Calibri"/>
                <a:cs typeface="Calibri"/>
                <a:hlinkClick r:id="rId2"/>
              </a:rPr>
              <a:t>@heritage.</a:t>
            </a:r>
            <a:r>
              <a:rPr lang="en-US" i="1" spc="55" dirty="0">
                <a:latin typeface="Calibri"/>
                <a:cs typeface="Calibri"/>
                <a:hlinkClick r:id="rId2"/>
              </a:rPr>
              <a:t>ttct.co.uk</a:t>
            </a:r>
            <a:endParaRPr lang="en-US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endParaRPr lang="en-US" sz="1800" i="1" spc="55" dirty="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72567" y="1682369"/>
          <a:ext cx="11634470" cy="47224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17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17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0405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4000" b="1" spc="27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Do’s</a:t>
                      </a:r>
                      <a:endParaRPr sz="40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4000" b="1" spc="26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Don’ts</a:t>
                      </a:r>
                      <a:endParaRPr sz="40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90805" marR="34036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2400" spc="12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4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14" dirty="0">
                          <a:latin typeface="Calibri"/>
                          <a:cs typeface="Calibri"/>
                        </a:rPr>
                        <a:t>enjoy</a:t>
                      </a:r>
                      <a:r>
                        <a:rPr sz="24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35" dirty="0">
                          <a:latin typeface="Calibri"/>
                          <a:cs typeface="Calibri"/>
                        </a:rPr>
                        <a:t>working</a:t>
                      </a:r>
                      <a:r>
                        <a:rPr sz="24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60" dirty="0">
                          <a:latin typeface="Calibri"/>
                          <a:cs typeface="Calibri"/>
                        </a:rPr>
                        <a:t>on</a:t>
                      </a:r>
                      <a:r>
                        <a:rPr sz="24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2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24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55" dirty="0">
                          <a:latin typeface="Calibri"/>
                          <a:cs typeface="Calibri"/>
                        </a:rPr>
                        <a:t>range</a:t>
                      </a:r>
                      <a:r>
                        <a:rPr sz="2400" spc="60" dirty="0">
                          <a:latin typeface="Calibri"/>
                          <a:cs typeface="Calibri"/>
                        </a:rPr>
                        <a:t> software </a:t>
                      </a:r>
                      <a:r>
                        <a:rPr sz="2400" spc="105" dirty="0">
                          <a:latin typeface="Calibri"/>
                          <a:cs typeface="Calibri"/>
                        </a:rPr>
                        <a:t>types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2128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2400" spc="10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400" spc="60" dirty="0">
                          <a:latin typeface="Calibri"/>
                          <a:cs typeface="Calibri"/>
                        </a:rPr>
                        <a:t> this </a:t>
                      </a:r>
                      <a:r>
                        <a:rPr sz="2400" spc="140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4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60" dirty="0">
                          <a:latin typeface="Calibri"/>
                          <a:cs typeface="Calibri"/>
                        </a:rPr>
                        <a:t>because</a:t>
                      </a:r>
                      <a:r>
                        <a:rPr sz="24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3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4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65" dirty="0">
                          <a:latin typeface="Calibri"/>
                          <a:cs typeface="Calibri"/>
                        </a:rPr>
                        <a:t>get</a:t>
                      </a:r>
                      <a:r>
                        <a:rPr sz="24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60" dirty="0">
                          <a:latin typeface="Calibri"/>
                          <a:cs typeface="Calibri"/>
                        </a:rPr>
                        <a:t>on</a:t>
                      </a:r>
                      <a:r>
                        <a:rPr sz="24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with </a:t>
                      </a:r>
                      <a:r>
                        <a:rPr sz="2400" spc="85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2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95" dirty="0">
                          <a:latin typeface="Calibri"/>
                          <a:cs typeface="Calibri"/>
                        </a:rPr>
                        <a:t>Teacher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8085">
                <a:tc>
                  <a:txBody>
                    <a:bodyPr/>
                    <a:lstStyle/>
                    <a:p>
                      <a:pPr marL="90805" marR="26860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2400" spc="12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4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14" dirty="0">
                          <a:latin typeface="Calibri"/>
                          <a:cs typeface="Calibri"/>
                        </a:rPr>
                        <a:t>enjoy</a:t>
                      </a:r>
                      <a:r>
                        <a:rPr sz="24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85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24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45" dirty="0">
                          <a:latin typeface="Calibri"/>
                          <a:cs typeface="Calibri"/>
                        </a:rPr>
                        <a:t>idea</a:t>
                      </a:r>
                      <a:r>
                        <a:rPr sz="2400" spc="75" dirty="0">
                          <a:latin typeface="Calibri"/>
                          <a:cs typeface="Calibri"/>
                        </a:rPr>
                        <a:t> of</a:t>
                      </a:r>
                      <a:r>
                        <a:rPr sz="2400" spc="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75" dirty="0">
                          <a:latin typeface="Calibri"/>
                          <a:cs typeface="Calibri"/>
                        </a:rPr>
                        <a:t>designing </a:t>
                      </a:r>
                      <a:r>
                        <a:rPr sz="2400" spc="145" dirty="0">
                          <a:latin typeface="Calibri"/>
                          <a:cs typeface="Calibri"/>
                        </a:rPr>
                        <a:t>something</a:t>
                      </a:r>
                      <a:r>
                        <a:rPr sz="24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65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24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90" dirty="0">
                          <a:latin typeface="Calibri"/>
                          <a:cs typeface="Calibri"/>
                        </a:rPr>
                        <a:t>then </a:t>
                      </a:r>
                      <a:r>
                        <a:rPr sz="2400" spc="110" dirty="0">
                          <a:latin typeface="Calibri"/>
                          <a:cs typeface="Calibri"/>
                        </a:rPr>
                        <a:t>creating</a:t>
                      </a:r>
                      <a:r>
                        <a:rPr sz="2400" spc="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2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24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14" dirty="0">
                          <a:latin typeface="Calibri"/>
                          <a:cs typeface="Calibri"/>
                        </a:rPr>
                        <a:t>working </a:t>
                      </a:r>
                      <a:r>
                        <a:rPr sz="2400" spc="95" dirty="0">
                          <a:latin typeface="Calibri"/>
                          <a:cs typeface="Calibri"/>
                        </a:rPr>
                        <a:t>solution</a:t>
                      </a:r>
                      <a:r>
                        <a:rPr sz="24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75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2400" spc="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10" dirty="0">
                          <a:latin typeface="Calibri"/>
                          <a:cs typeface="Calibri"/>
                        </a:rPr>
                        <a:t>your</a:t>
                      </a:r>
                      <a:r>
                        <a:rPr sz="24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70" dirty="0">
                          <a:latin typeface="Calibri"/>
                          <a:cs typeface="Calibri"/>
                        </a:rPr>
                        <a:t>design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33210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2400" spc="100" dirty="0">
                          <a:latin typeface="Calibri"/>
                          <a:cs typeface="Calibri"/>
                        </a:rPr>
                        <a:t>Don’t</a:t>
                      </a:r>
                      <a:r>
                        <a:rPr sz="24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5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4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6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4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40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4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50" dirty="0">
                          <a:latin typeface="Calibri"/>
                          <a:cs typeface="Calibri"/>
                        </a:rPr>
                        <a:t>just</a:t>
                      </a:r>
                      <a:r>
                        <a:rPr sz="24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60" dirty="0">
                          <a:latin typeface="Calibri"/>
                          <a:cs typeface="Calibri"/>
                        </a:rPr>
                        <a:t>because</a:t>
                      </a:r>
                      <a:r>
                        <a:rPr sz="24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05" dirty="0">
                          <a:latin typeface="Calibri"/>
                          <a:cs typeface="Calibri"/>
                        </a:rPr>
                        <a:t>you </a:t>
                      </a:r>
                      <a:r>
                        <a:rPr sz="2400" spc="135" dirty="0">
                          <a:latin typeface="Calibri"/>
                          <a:cs typeface="Calibri"/>
                        </a:rPr>
                        <a:t>might</a:t>
                      </a:r>
                      <a:r>
                        <a:rPr sz="24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30" dirty="0">
                          <a:latin typeface="Calibri"/>
                          <a:cs typeface="Calibri"/>
                        </a:rPr>
                        <a:t>have</a:t>
                      </a:r>
                      <a:r>
                        <a:rPr sz="24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2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2400" spc="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85" dirty="0">
                          <a:latin typeface="Calibri"/>
                          <a:cs typeface="Calibri"/>
                        </a:rPr>
                        <a:t>group</a:t>
                      </a:r>
                      <a:r>
                        <a:rPr sz="24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75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2400" spc="1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95" dirty="0">
                          <a:latin typeface="Calibri"/>
                          <a:cs typeface="Calibri"/>
                        </a:rPr>
                        <a:t>friends</a:t>
                      </a:r>
                      <a:r>
                        <a:rPr sz="24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that</a:t>
                      </a:r>
                      <a:r>
                        <a:rPr sz="24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will </a:t>
                      </a:r>
                      <a:r>
                        <a:rPr sz="2400" spc="215" dirty="0">
                          <a:latin typeface="Calibri"/>
                          <a:cs typeface="Calibri"/>
                        </a:rPr>
                        <a:t>be</a:t>
                      </a:r>
                      <a:r>
                        <a:rPr sz="24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65" dirty="0">
                          <a:latin typeface="Calibri"/>
                          <a:cs typeface="Calibri"/>
                        </a:rPr>
                        <a:t>picking</a:t>
                      </a:r>
                      <a:r>
                        <a:rPr sz="24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35" dirty="0">
                          <a:latin typeface="Calibri"/>
                          <a:cs typeface="Calibri"/>
                        </a:rPr>
                        <a:t>it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2400" spc="12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4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70" dirty="0">
                          <a:latin typeface="Calibri"/>
                          <a:cs typeface="Calibri"/>
                        </a:rPr>
                        <a:t>want</a:t>
                      </a:r>
                      <a:r>
                        <a:rPr sz="24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7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24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90" dirty="0">
                          <a:latin typeface="Calibri"/>
                          <a:cs typeface="Calibri"/>
                        </a:rPr>
                        <a:t>work</a:t>
                      </a:r>
                      <a:r>
                        <a:rPr sz="24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9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24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80" dirty="0">
                          <a:latin typeface="Calibri"/>
                          <a:cs typeface="Calibri"/>
                        </a:rPr>
                        <a:t>ICT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42418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2400" spc="10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4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6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4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25" dirty="0">
                          <a:latin typeface="Calibri"/>
                          <a:cs typeface="Calibri"/>
                        </a:rPr>
                        <a:t>option</a:t>
                      </a:r>
                      <a:r>
                        <a:rPr sz="24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60" dirty="0">
                          <a:latin typeface="Calibri"/>
                          <a:cs typeface="Calibri"/>
                        </a:rPr>
                        <a:t>because</a:t>
                      </a:r>
                      <a:r>
                        <a:rPr sz="24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3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4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75" dirty="0">
                          <a:latin typeface="Calibri"/>
                          <a:cs typeface="Calibri"/>
                        </a:rPr>
                        <a:t>think</a:t>
                      </a:r>
                      <a:r>
                        <a:rPr sz="24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05" dirty="0">
                          <a:latin typeface="Calibri"/>
                          <a:cs typeface="Calibri"/>
                        </a:rPr>
                        <a:t>you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will</a:t>
                      </a:r>
                      <a:r>
                        <a:rPr sz="24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215" dirty="0">
                          <a:latin typeface="Calibri"/>
                          <a:cs typeface="Calibri"/>
                        </a:rPr>
                        <a:t>be</a:t>
                      </a:r>
                      <a:r>
                        <a:rPr sz="2400" spc="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60" dirty="0">
                          <a:latin typeface="Calibri"/>
                          <a:cs typeface="Calibri"/>
                        </a:rPr>
                        <a:t>on</a:t>
                      </a:r>
                      <a:r>
                        <a:rPr sz="2400" spc="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75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2400" spc="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30" dirty="0">
                          <a:latin typeface="Calibri"/>
                          <a:cs typeface="Calibri"/>
                        </a:rPr>
                        <a:t>computer</a:t>
                      </a:r>
                      <a:r>
                        <a:rPr sz="2400" spc="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05" dirty="0">
                          <a:latin typeface="Calibri"/>
                          <a:cs typeface="Calibri"/>
                        </a:rPr>
                        <a:t>every </a:t>
                      </a:r>
                      <a:r>
                        <a:rPr sz="2400" spc="120" dirty="0">
                          <a:latin typeface="Calibri"/>
                          <a:cs typeface="Calibri"/>
                        </a:rPr>
                        <a:t>lesson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8085">
                <a:tc>
                  <a:txBody>
                    <a:bodyPr/>
                    <a:lstStyle/>
                    <a:p>
                      <a:pPr marL="90805" marR="902969" algn="just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2400" spc="12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4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70" dirty="0">
                          <a:latin typeface="Calibri"/>
                          <a:cs typeface="Calibri"/>
                        </a:rPr>
                        <a:t>want</a:t>
                      </a:r>
                      <a:r>
                        <a:rPr sz="24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7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24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95" dirty="0">
                          <a:latin typeface="Calibri"/>
                          <a:cs typeface="Calibri"/>
                        </a:rPr>
                        <a:t>learn</a:t>
                      </a:r>
                      <a:r>
                        <a:rPr sz="24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30" dirty="0">
                          <a:latin typeface="Calibri"/>
                          <a:cs typeface="Calibri"/>
                        </a:rPr>
                        <a:t>about</a:t>
                      </a:r>
                      <a:r>
                        <a:rPr sz="24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85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24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45" dirty="0">
                          <a:latin typeface="Calibri"/>
                          <a:cs typeface="Calibri"/>
                        </a:rPr>
                        <a:t>media </a:t>
                      </a:r>
                      <a:r>
                        <a:rPr sz="2400" spc="90" dirty="0">
                          <a:latin typeface="Calibri"/>
                          <a:cs typeface="Calibri"/>
                        </a:rPr>
                        <a:t>industry</a:t>
                      </a:r>
                      <a:r>
                        <a:rPr sz="24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65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24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25" dirty="0">
                          <a:latin typeface="Calibri"/>
                          <a:cs typeface="Calibri"/>
                        </a:rPr>
                        <a:t>how</a:t>
                      </a:r>
                      <a:r>
                        <a:rPr sz="24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05" dirty="0">
                          <a:latin typeface="Calibri"/>
                          <a:cs typeface="Calibri"/>
                        </a:rPr>
                        <a:t>IT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45" dirty="0">
                          <a:latin typeface="Calibri"/>
                          <a:cs typeface="Calibri"/>
                        </a:rPr>
                        <a:t>can</a:t>
                      </a:r>
                      <a:r>
                        <a:rPr sz="24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215" dirty="0">
                          <a:latin typeface="Calibri"/>
                          <a:cs typeface="Calibri"/>
                        </a:rPr>
                        <a:t>be</a:t>
                      </a:r>
                      <a:r>
                        <a:rPr sz="24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70" dirty="0">
                          <a:latin typeface="Calibri"/>
                          <a:cs typeface="Calibri"/>
                        </a:rPr>
                        <a:t>used</a:t>
                      </a:r>
                      <a:r>
                        <a:rPr sz="2400" spc="65" dirty="0">
                          <a:latin typeface="Calibri"/>
                          <a:cs typeface="Calibri"/>
                        </a:rPr>
                        <a:t> in variety</a:t>
                      </a:r>
                      <a:r>
                        <a:rPr sz="2400" spc="75" dirty="0">
                          <a:latin typeface="Calibri"/>
                          <a:cs typeface="Calibri"/>
                        </a:rPr>
                        <a:t> of</a:t>
                      </a:r>
                      <a:r>
                        <a:rPr sz="2400" spc="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70" dirty="0">
                          <a:latin typeface="Calibri"/>
                          <a:cs typeface="Calibri"/>
                        </a:rPr>
                        <a:t>ways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33020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2400" spc="10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400" spc="60" dirty="0">
                          <a:latin typeface="Calibri"/>
                          <a:cs typeface="Calibri"/>
                        </a:rPr>
                        <a:t> this</a:t>
                      </a:r>
                      <a:r>
                        <a:rPr sz="24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25" dirty="0">
                          <a:latin typeface="Calibri"/>
                          <a:cs typeface="Calibri"/>
                        </a:rPr>
                        <a:t>option</a:t>
                      </a:r>
                      <a:r>
                        <a:rPr sz="24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2400" spc="1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3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4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90" dirty="0">
                          <a:latin typeface="Calibri"/>
                          <a:cs typeface="Calibri"/>
                        </a:rPr>
                        <a:t>did</a:t>
                      </a:r>
                      <a:r>
                        <a:rPr sz="24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85" dirty="0">
                          <a:latin typeface="Calibri"/>
                          <a:cs typeface="Calibri"/>
                        </a:rPr>
                        <a:t>not</a:t>
                      </a:r>
                      <a:r>
                        <a:rPr sz="24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14" dirty="0">
                          <a:latin typeface="Calibri"/>
                          <a:cs typeface="Calibri"/>
                        </a:rPr>
                        <a:t>enjoy</a:t>
                      </a:r>
                      <a:r>
                        <a:rPr sz="24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60" dirty="0">
                          <a:latin typeface="Calibri"/>
                          <a:cs typeface="Calibri"/>
                        </a:rPr>
                        <a:t>the </a:t>
                      </a:r>
                      <a:r>
                        <a:rPr sz="2400" spc="105" dirty="0">
                          <a:latin typeface="Calibri"/>
                          <a:cs typeface="Calibri"/>
                        </a:rPr>
                        <a:t>website</a:t>
                      </a:r>
                      <a:r>
                        <a:rPr sz="24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60" dirty="0">
                          <a:latin typeface="Calibri"/>
                          <a:cs typeface="Calibri"/>
                        </a:rPr>
                        <a:t>unit</a:t>
                      </a:r>
                      <a:r>
                        <a:rPr sz="2400" spc="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75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2400" spc="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90" dirty="0">
                          <a:latin typeface="Calibri"/>
                          <a:cs typeface="Calibri"/>
                        </a:rPr>
                        <a:t>work</a:t>
                      </a:r>
                      <a:r>
                        <a:rPr sz="24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6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4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40" dirty="0">
                          <a:latin typeface="Calibri"/>
                          <a:cs typeface="Calibri"/>
                        </a:rPr>
                        <a:t>year.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66784" y="1617090"/>
            <a:ext cx="324104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114" dirty="0">
                <a:solidFill>
                  <a:srgbClr val="E2AF00"/>
                </a:solidFill>
                <a:latin typeface="Calibri"/>
                <a:cs typeface="Calibri"/>
              </a:rPr>
              <a:t>Potential</a:t>
            </a:r>
            <a:r>
              <a:rPr sz="2000" b="1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50" dirty="0">
                <a:solidFill>
                  <a:srgbClr val="E2AF00"/>
                </a:solidFill>
                <a:latin typeface="Calibri"/>
                <a:cs typeface="Calibri"/>
              </a:rPr>
              <a:t>Career</a:t>
            </a:r>
            <a:r>
              <a:rPr sz="2000" b="1" spc="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30" dirty="0">
                <a:solidFill>
                  <a:srgbClr val="E2AF00"/>
                </a:solidFill>
                <a:latin typeface="Calibri"/>
                <a:cs typeface="Calibri"/>
              </a:rPr>
              <a:t>Pathways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34196" y="2226945"/>
            <a:ext cx="2955290" cy="2465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000" spc="125" dirty="0">
                <a:solidFill>
                  <a:srgbClr val="E2AF00"/>
                </a:solidFill>
                <a:latin typeface="Calibri"/>
                <a:cs typeface="Calibri"/>
              </a:rPr>
              <a:t>Graphic</a:t>
            </a:r>
            <a:r>
              <a:rPr sz="2000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25" dirty="0">
                <a:solidFill>
                  <a:srgbClr val="E2AF00"/>
                </a:solidFill>
                <a:latin typeface="Calibri"/>
                <a:cs typeface="Calibri"/>
              </a:rPr>
              <a:t>Designer</a:t>
            </a:r>
            <a:endParaRPr sz="20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000" spc="145" dirty="0">
                <a:solidFill>
                  <a:srgbClr val="E2AF00"/>
                </a:solidFill>
                <a:latin typeface="Calibri"/>
                <a:cs typeface="Calibri"/>
              </a:rPr>
              <a:t>Web</a:t>
            </a:r>
            <a:r>
              <a:rPr sz="2000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30" dirty="0">
                <a:solidFill>
                  <a:srgbClr val="E2AF00"/>
                </a:solidFill>
                <a:latin typeface="Calibri"/>
                <a:cs typeface="Calibri"/>
              </a:rPr>
              <a:t>Designer</a:t>
            </a:r>
            <a:endParaRPr sz="20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000" spc="80" dirty="0">
                <a:solidFill>
                  <a:srgbClr val="E2AF00"/>
                </a:solidFill>
                <a:latin typeface="Calibri"/>
                <a:cs typeface="Calibri"/>
              </a:rPr>
              <a:t>Multimedia</a:t>
            </a:r>
            <a:r>
              <a:rPr sz="2000" spc="-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40" dirty="0">
                <a:solidFill>
                  <a:srgbClr val="E2AF00"/>
                </a:solidFill>
                <a:latin typeface="Calibri"/>
                <a:cs typeface="Calibri"/>
              </a:rPr>
              <a:t>Artist</a:t>
            </a:r>
            <a:endParaRPr sz="20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000" spc="80" dirty="0">
                <a:solidFill>
                  <a:srgbClr val="E2AF00"/>
                </a:solidFill>
                <a:latin typeface="Calibri"/>
                <a:cs typeface="Calibri"/>
              </a:rPr>
              <a:t>Animator</a:t>
            </a:r>
            <a:endParaRPr sz="20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000" spc="95" dirty="0">
                <a:solidFill>
                  <a:srgbClr val="E2AF00"/>
                </a:solidFill>
                <a:latin typeface="Calibri"/>
                <a:cs typeface="Calibri"/>
              </a:rPr>
              <a:t>Film/Video</a:t>
            </a:r>
            <a:r>
              <a:rPr sz="2000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85" dirty="0">
                <a:solidFill>
                  <a:srgbClr val="E2AF00"/>
                </a:solidFill>
                <a:latin typeface="Calibri"/>
                <a:cs typeface="Calibri"/>
              </a:rPr>
              <a:t>Editor</a:t>
            </a:r>
            <a:endParaRPr sz="20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000" spc="160" dirty="0">
                <a:solidFill>
                  <a:srgbClr val="E2AF00"/>
                </a:solidFill>
                <a:latin typeface="Calibri"/>
                <a:cs typeface="Calibri"/>
              </a:rPr>
              <a:t>Sound</a:t>
            </a:r>
            <a:r>
              <a:rPr sz="2000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25" dirty="0">
                <a:solidFill>
                  <a:srgbClr val="E2AF00"/>
                </a:solidFill>
                <a:latin typeface="Calibri"/>
                <a:cs typeface="Calibri"/>
              </a:rPr>
              <a:t>Engineer</a:t>
            </a:r>
            <a:endParaRPr sz="20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000" spc="114" dirty="0">
                <a:solidFill>
                  <a:srgbClr val="E2AF00"/>
                </a:solidFill>
                <a:latin typeface="Calibri"/>
                <a:cs typeface="Calibri"/>
              </a:rPr>
              <a:t>Social</a:t>
            </a:r>
            <a:r>
              <a:rPr sz="2000" spc="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E2AF00"/>
                </a:solidFill>
                <a:latin typeface="Calibri"/>
                <a:cs typeface="Calibri"/>
              </a:rPr>
              <a:t>Media</a:t>
            </a:r>
            <a:r>
              <a:rPr sz="2000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85" dirty="0">
                <a:solidFill>
                  <a:srgbClr val="E2AF00"/>
                </a:solidFill>
                <a:latin typeface="Calibri"/>
                <a:cs typeface="Calibri"/>
              </a:rPr>
              <a:t>Specialist</a:t>
            </a:r>
            <a:endParaRPr sz="20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000" spc="80" dirty="0">
                <a:solidFill>
                  <a:srgbClr val="E2AF00"/>
                </a:solidFill>
                <a:latin typeface="Calibri"/>
                <a:cs typeface="Calibri"/>
              </a:rPr>
              <a:t>Marketing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96011" y="1528572"/>
            <a:ext cx="3820795" cy="4843780"/>
            <a:chOff x="96011" y="1528572"/>
            <a:chExt cx="3820795" cy="4843780"/>
          </a:xfrm>
        </p:grpSpPr>
        <p:sp>
          <p:nvSpPr>
            <p:cNvPr id="5" name="object 5"/>
            <p:cNvSpPr/>
            <p:nvPr/>
          </p:nvSpPr>
          <p:spPr>
            <a:xfrm>
              <a:off x="115061" y="1547622"/>
              <a:ext cx="3782695" cy="4805680"/>
            </a:xfrm>
            <a:custGeom>
              <a:avLst/>
              <a:gdLst/>
              <a:ahLst/>
              <a:cxnLst/>
              <a:rect l="l" t="t" r="r" b="b"/>
              <a:pathLst>
                <a:path w="3782695" h="4805680">
                  <a:moveTo>
                    <a:pt x="3583178" y="0"/>
                  </a:moveTo>
                  <a:lnTo>
                    <a:pt x="199377" y="0"/>
                  </a:lnTo>
                  <a:lnTo>
                    <a:pt x="153663" y="5266"/>
                  </a:lnTo>
                  <a:lnTo>
                    <a:pt x="111697" y="20268"/>
                  </a:lnTo>
                  <a:lnTo>
                    <a:pt x="74678" y="43807"/>
                  </a:lnTo>
                  <a:lnTo>
                    <a:pt x="43802" y="74686"/>
                  </a:lnTo>
                  <a:lnTo>
                    <a:pt x="20265" y="111708"/>
                  </a:lnTo>
                  <a:lnTo>
                    <a:pt x="5265" y="153675"/>
                  </a:lnTo>
                  <a:lnTo>
                    <a:pt x="0" y="199389"/>
                  </a:lnTo>
                  <a:lnTo>
                    <a:pt x="0" y="4605794"/>
                  </a:lnTo>
                  <a:lnTo>
                    <a:pt x="5265" y="4651508"/>
                  </a:lnTo>
                  <a:lnTo>
                    <a:pt x="20265" y="4693474"/>
                  </a:lnTo>
                  <a:lnTo>
                    <a:pt x="43802" y="4730493"/>
                  </a:lnTo>
                  <a:lnTo>
                    <a:pt x="74678" y="4761369"/>
                  </a:lnTo>
                  <a:lnTo>
                    <a:pt x="111697" y="4784906"/>
                  </a:lnTo>
                  <a:lnTo>
                    <a:pt x="153663" y="4799906"/>
                  </a:lnTo>
                  <a:lnTo>
                    <a:pt x="199377" y="4805172"/>
                  </a:lnTo>
                  <a:lnTo>
                    <a:pt x="3583178" y="4805172"/>
                  </a:lnTo>
                  <a:lnTo>
                    <a:pt x="3628892" y="4799906"/>
                  </a:lnTo>
                  <a:lnTo>
                    <a:pt x="3670859" y="4784906"/>
                  </a:lnTo>
                  <a:lnTo>
                    <a:pt x="3707881" y="4761369"/>
                  </a:lnTo>
                  <a:lnTo>
                    <a:pt x="3738760" y="4730493"/>
                  </a:lnTo>
                  <a:lnTo>
                    <a:pt x="3762299" y="4693474"/>
                  </a:lnTo>
                  <a:lnTo>
                    <a:pt x="3777301" y="4651508"/>
                  </a:lnTo>
                  <a:lnTo>
                    <a:pt x="3782567" y="4605794"/>
                  </a:lnTo>
                  <a:lnTo>
                    <a:pt x="3782567" y="199389"/>
                  </a:lnTo>
                  <a:lnTo>
                    <a:pt x="3777301" y="153675"/>
                  </a:lnTo>
                  <a:lnTo>
                    <a:pt x="3762299" y="111708"/>
                  </a:lnTo>
                  <a:lnTo>
                    <a:pt x="3738760" y="74686"/>
                  </a:lnTo>
                  <a:lnTo>
                    <a:pt x="3707881" y="43807"/>
                  </a:lnTo>
                  <a:lnTo>
                    <a:pt x="3670859" y="20268"/>
                  </a:lnTo>
                  <a:lnTo>
                    <a:pt x="3628892" y="5266"/>
                  </a:lnTo>
                  <a:lnTo>
                    <a:pt x="3583178" y="0"/>
                  </a:lnTo>
                  <a:close/>
                </a:path>
              </a:pathLst>
            </a:custGeom>
            <a:solidFill>
              <a:srgbClr val="3A38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15061" y="1547622"/>
              <a:ext cx="3782695" cy="4805680"/>
            </a:xfrm>
            <a:custGeom>
              <a:avLst/>
              <a:gdLst/>
              <a:ahLst/>
              <a:cxnLst/>
              <a:rect l="l" t="t" r="r" b="b"/>
              <a:pathLst>
                <a:path w="3782695" h="4805680">
                  <a:moveTo>
                    <a:pt x="0" y="199389"/>
                  </a:moveTo>
                  <a:lnTo>
                    <a:pt x="5265" y="153675"/>
                  </a:lnTo>
                  <a:lnTo>
                    <a:pt x="20265" y="111708"/>
                  </a:lnTo>
                  <a:lnTo>
                    <a:pt x="43802" y="74686"/>
                  </a:lnTo>
                  <a:lnTo>
                    <a:pt x="74678" y="43807"/>
                  </a:lnTo>
                  <a:lnTo>
                    <a:pt x="111697" y="20268"/>
                  </a:lnTo>
                  <a:lnTo>
                    <a:pt x="153663" y="5266"/>
                  </a:lnTo>
                  <a:lnTo>
                    <a:pt x="199377" y="0"/>
                  </a:lnTo>
                  <a:lnTo>
                    <a:pt x="3583178" y="0"/>
                  </a:lnTo>
                  <a:lnTo>
                    <a:pt x="3628892" y="5266"/>
                  </a:lnTo>
                  <a:lnTo>
                    <a:pt x="3670859" y="20268"/>
                  </a:lnTo>
                  <a:lnTo>
                    <a:pt x="3707881" y="43807"/>
                  </a:lnTo>
                  <a:lnTo>
                    <a:pt x="3738760" y="74686"/>
                  </a:lnTo>
                  <a:lnTo>
                    <a:pt x="3762299" y="111708"/>
                  </a:lnTo>
                  <a:lnTo>
                    <a:pt x="3777301" y="153675"/>
                  </a:lnTo>
                  <a:lnTo>
                    <a:pt x="3782567" y="199389"/>
                  </a:lnTo>
                  <a:lnTo>
                    <a:pt x="3782567" y="4605794"/>
                  </a:lnTo>
                  <a:lnTo>
                    <a:pt x="3777301" y="4651508"/>
                  </a:lnTo>
                  <a:lnTo>
                    <a:pt x="3762299" y="4693474"/>
                  </a:lnTo>
                  <a:lnTo>
                    <a:pt x="3738760" y="4730493"/>
                  </a:lnTo>
                  <a:lnTo>
                    <a:pt x="3707881" y="4761369"/>
                  </a:lnTo>
                  <a:lnTo>
                    <a:pt x="3670859" y="4784906"/>
                  </a:lnTo>
                  <a:lnTo>
                    <a:pt x="3628892" y="4799906"/>
                  </a:lnTo>
                  <a:lnTo>
                    <a:pt x="3583178" y="4805172"/>
                  </a:lnTo>
                  <a:lnTo>
                    <a:pt x="199377" y="4805172"/>
                  </a:lnTo>
                  <a:lnTo>
                    <a:pt x="153663" y="4799906"/>
                  </a:lnTo>
                  <a:lnTo>
                    <a:pt x="111697" y="4784906"/>
                  </a:lnTo>
                  <a:lnTo>
                    <a:pt x="74678" y="4761369"/>
                  </a:lnTo>
                  <a:lnTo>
                    <a:pt x="43802" y="4730493"/>
                  </a:lnTo>
                  <a:lnTo>
                    <a:pt x="20265" y="4693474"/>
                  </a:lnTo>
                  <a:lnTo>
                    <a:pt x="5265" y="4651508"/>
                  </a:lnTo>
                  <a:lnTo>
                    <a:pt x="0" y="4605794"/>
                  </a:lnTo>
                  <a:lnTo>
                    <a:pt x="0" y="199389"/>
                  </a:lnTo>
                  <a:close/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298500" y="1627124"/>
            <a:ext cx="3411220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45235" marR="5080" indent="-1233170">
              <a:lnSpc>
                <a:spcPct val="100000"/>
              </a:lnSpc>
              <a:spcBef>
                <a:spcPts val="105"/>
              </a:spcBef>
            </a:pPr>
            <a:r>
              <a:rPr sz="2000" b="1" spc="105" dirty="0">
                <a:solidFill>
                  <a:srgbClr val="E2AF00"/>
                </a:solidFill>
                <a:latin typeface="Calibri"/>
                <a:cs typeface="Calibri"/>
              </a:rPr>
              <a:t>Further</a:t>
            </a:r>
            <a:r>
              <a:rPr sz="2000" b="1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30" dirty="0">
                <a:solidFill>
                  <a:srgbClr val="E2AF00"/>
                </a:solidFill>
                <a:latin typeface="Calibri"/>
                <a:cs typeface="Calibri"/>
              </a:rPr>
              <a:t>Education/Apprenti </a:t>
            </a:r>
            <a:r>
              <a:rPr sz="2000" b="1" spc="150" dirty="0">
                <a:solidFill>
                  <a:srgbClr val="E2AF00"/>
                </a:solidFill>
                <a:latin typeface="Calibri"/>
                <a:cs typeface="Calibri"/>
              </a:rPr>
              <a:t>ceships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1256" y="2541777"/>
            <a:ext cx="3369945" cy="9404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spc="165" dirty="0">
                <a:solidFill>
                  <a:srgbClr val="E2AF00"/>
                </a:solidFill>
                <a:latin typeface="Calibri"/>
                <a:cs typeface="Calibri"/>
              </a:rPr>
              <a:t>Cambridge</a:t>
            </a:r>
            <a:r>
              <a:rPr sz="200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90" dirty="0">
                <a:solidFill>
                  <a:srgbClr val="E2AF00"/>
                </a:solidFill>
                <a:latin typeface="Calibri"/>
                <a:cs typeface="Calibri"/>
              </a:rPr>
              <a:t>Technicals</a:t>
            </a:r>
            <a:r>
              <a:rPr sz="2000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85" dirty="0">
                <a:solidFill>
                  <a:srgbClr val="E2AF00"/>
                </a:solidFill>
                <a:latin typeface="Calibri"/>
                <a:cs typeface="Calibri"/>
              </a:rPr>
              <a:t>IT</a:t>
            </a:r>
            <a:r>
              <a:rPr sz="2000" spc="1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10" dirty="0">
                <a:solidFill>
                  <a:srgbClr val="E2AF00"/>
                </a:solidFill>
                <a:latin typeface="Calibri"/>
                <a:cs typeface="Calibri"/>
              </a:rPr>
              <a:t>and Digital</a:t>
            </a:r>
            <a:r>
              <a:rPr sz="2000" spc="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E2AF00"/>
                </a:solidFill>
                <a:latin typeface="Calibri"/>
                <a:cs typeface="Calibri"/>
              </a:rPr>
              <a:t>Media</a:t>
            </a:r>
            <a:r>
              <a:rPr sz="2000" spc="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85" dirty="0">
                <a:solidFill>
                  <a:srgbClr val="E2AF00"/>
                </a:solidFill>
                <a:latin typeface="Calibri"/>
                <a:cs typeface="Calibri"/>
              </a:rPr>
              <a:t>(Level</a:t>
            </a:r>
            <a:r>
              <a:rPr sz="2000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75" dirty="0">
                <a:solidFill>
                  <a:srgbClr val="E2AF00"/>
                </a:solidFill>
                <a:latin typeface="Calibri"/>
                <a:cs typeface="Calibri"/>
              </a:rPr>
              <a:t>2/Level </a:t>
            </a:r>
            <a:r>
              <a:rPr sz="2000" spc="35" dirty="0">
                <a:solidFill>
                  <a:srgbClr val="E2AF00"/>
                </a:solidFill>
                <a:latin typeface="Calibri"/>
                <a:cs typeface="Calibri"/>
              </a:rPr>
              <a:t>3)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1256" y="3761359"/>
            <a:ext cx="257619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240" dirty="0">
                <a:solidFill>
                  <a:srgbClr val="E2AF00"/>
                </a:solidFill>
                <a:latin typeface="Calibri"/>
                <a:cs typeface="Calibri"/>
              </a:rPr>
              <a:t>A</a:t>
            </a:r>
            <a:r>
              <a:rPr sz="2000" spc="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E2AF00"/>
                </a:solidFill>
                <a:latin typeface="Calibri"/>
                <a:cs typeface="Calibri"/>
              </a:rPr>
              <a:t>Level</a:t>
            </a:r>
            <a:r>
              <a:rPr sz="2000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E2AF00"/>
                </a:solidFill>
                <a:latin typeface="Calibri"/>
                <a:cs typeface="Calibri"/>
              </a:rPr>
              <a:t>Media</a:t>
            </a:r>
            <a:r>
              <a:rPr sz="2000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95" dirty="0">
                <a:solidFill>
                  <a:srgbClr val="E2AF00"/>
                </a:solidFill>
                <a:latin typeface="Calibri"/>
                <a:cs typeface="Calibri"/>
              </a:rPr>
              <a:t>Studies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4117847" y="1528572"/>
            <a:ext cx="3957954" cy="4852670"/>
            <a:chOff x="4117847" y="1528572"/>
            <a:chExt cx="3957954" cy="4852670"/>
          </a:xfrm>
        </p:grpSpPr>
        <p:sp>
          <p:nvSpPr>
            <p:cNvPr id="11" name="object 11"/>
            <p:cNvSpPr/>
            <p:nvPr/>
          </p:nvSpPr>
          <p:spPr>
            <a:xfrm>
              <a:off x="4136897" y="1547622"/>
              <a:ext cx="3919854" cy="4814570"/>
            </a:xfrm>
            <a:custGeom>
              <a:avLst/>
              <a:gdLst/>
              <a:ahLst/>
              <a:cxnLst/>
              <a:rect l="l" t="t" r="r" b="b"/>
              <a:pathLst>
                <a:path w="3919854" h="4814570">
                  <a:moveTo>
                    <a:pt x="3712972" y="0"/>
                  </a:moveTo>
                  <a:lnTo>
                    <a:pt x="206628" y="0"/>
                  </a:lnTo>
                  <a:lnTo>
                    <a:pt x="159233" y="5454"/>
                  </a:lnTo>
                  <a:lnTo>
                    <a:pt x="115734" y="20992"/>
                  </a:lnTo>
                  <a:lnTo>
                    <a:pt x="77370" y="45376"/>
                  </a:lnTo>
                  <a:lnTo>
                    <a:pt x="45376" y="77370"/>
                  </a:lnTo>
                  <a:lnTo>
                    <a:pt x="20992" y="115734"/>
                  </a:lnTo>
                  <a:lnTo>
                    <a:pt x="5454" y="159233"/>
                  </a:lnTo>
                  <a:lnTo>
                    <a:pt x="0" y="206628"/>
                  </a:lnTo>
                  <a:lnTo>
                    <a:pt x="0" y="4607712"/>
                  </a:lnTo>
                  <a:lnTo>
                    <a:pt x="5454" y="4655082"/>
                  </a:lnTo>
                  <a:lnTo>
                    <a:pt x="20992" y="4698568"/>
                  </a:lnTo>
                  <a:lnTo>
                    <a:pt x="45376" y="4736929"/>
                  </a:lnTo>
                  <a:lnTo>
                    <a:pt x="77370" y="4768925"/>
                  </a:lnTo>
                  <a:lnTo>
                    <a:pt x="115734" y="4793315"/>
                  </a:lnTo>
                  <a:lnTo>
                    <a:pt x="159233" y="4808859"/>
                  </a:lnTo>
                  <a:lnTo>
                    <a:pt x="206628" y="4814316"/>
                  </a:lnTo>
                  <a:lnTo>
                    <a:pt x="3712972" y="4814316"/>
                  </a:lnTo>
                  <a:lnTo>
                    <a:pt x="3760367" y="4808859"/>
                  </a:lnTo>
                  <a:lnTo>
                    <a:pt x="3803866" y="4793315"/>
                  </a:lnTo>
                  <a:lnTo>
                    <a:pt x="3842230" y="4768925"/>
                  </a:lnTo>
                  <a:lnTo>
                    <a:pt x="3874224" y="4736929"/>
                  </a:lnTo>
                  <a:lnTo>
                    <a:pt x="3898608" y="4698568"/>
                  </a:lnTo>
                  <a:lnTo>
                    <a:pt x="3914146" y="4655082"/>
                  </a:lnTo>
                  <a:lnTo>
                    <a:pt x="3919601" y="4607712"/>
                  </a:lnTo>
                  <a:lnTo>
                    <a:pt x="3919601" y="206628"/>
                  </a:lnTo>
                  <a:lnTo>
                    <a:pt x="3914146" y="159233"/>
                  </a:lnTo>
                  <a:lnTo>
                    <a:pt x="3898608" y="115734"/>
                  </a:lnTo>
                  <a:lnTo>
                    <a:pt x="3874224" y="77370"/>
                  </a:lnTo>
                  <a:lnTo>
                    <a:pt x="3842230" y="45376"/>
                  </a:lnTo>
                  <a:lnTo>
                    <a:pt x="3803866" y="20992"/>
                  </a:lnTo>
                  <a:lnTo>
                    <a:pt x="3760367" y="5454"/>
                  </a:lnTo>
                  <a:lnTo>
                    <a:pt x="3712972" y="0"/>
                  </a:lnTo>
                  <a:close/>
                </a:path>
              </a:pathLst>
            </a:custGeom>
            <a:solidFill>
              <a:srgbClr val="3A38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136897" y="1547622"/>
              <a:ext cx="3919854" cy="4814570"/>
            </a:xfrm>
            <a:custGeom>
              <a:avLst/>
              <a:gdLst/>
              <a:ahLst/>
              <a:cxnLst/>
              <a:rect l="l" t="t" r="r" b="b"/>
              <a:pathLst>
                <a:path w="3919854" h="4814570">
                  <a:moveTo>
                    <a:pt x="0" y="206628"/>
                  </a:moveTo>
                  <a:lnTo>
                    <a:pt x="5454" y="159233"/>
                  </a:lnTo>
                  <a:lnTo>
                    <a:pt x="20992" y="115734"/>
                  </a:lnTo>
                  <a:lnTo>
                    <a:pt x="45376" y="77370"/>
                  </a:lnTo>
                  <a:lnTo>
                    <a:pt x="77370" y="45376"/>
                  </a:lnTo>
                  <a:lnTo>
                    <a:pt x="115734" y="20992"/>
                  </a:lnTo>
                  <a:lnTo>
                    <a:pt x="159233" y="5454"/>
                  </a:lnTo>
                  <a:lnTo>
                    <a:pt x="206628" y="0"/>
                  </a:lnTo>
                  <a:lnTo>
                    <a:pt x="3712972" y="0"/>
                  </a:lnTo>
                  <a:lnTo>
                    <a:pt x="3760367" y="5454"/>
                  </a:lnTo>
                  <a:lnTo>
                    <a:pt x="3803866" y="20992"/>
                  </a:lnTo>
                  <a:lnTo>
                    <a:pt x="3842230" y="45376"/>
                  </a:lnTo>
                  <a:lnTo>
                    <a:pt x="3874224" y="77370"/>
                  </a:lnTo>
                  <a:lnTo>
                    <a:pt x="3898608" y="115734"/>
                  </a:lnTo>
                  <a:lnTo>
                    <a:pt x="3914146" y="159233"/>
                  </a:lnTo>
                  <a:lnTo>
                    <a:pt x="3919601" y="206628"/>
                  </a:lnTo>
                  <a:lnTo>
                    <a:pt x="3919601" y="4607712"/>
                  </a:lnTo>
                  <a:lnTo>
                    <a:pt x="3914146" y="4655082"/>
                  </a:lnTo>
                  <a:lnTo>
                    <a:pt x="3898608" y="4698568"/>
                  </a:lnTo>
                  <a:lnTo>
                    <a:pt x="3874224" y="4736929"/>
                  </a:lnTo>
                  <a:lnTo>
                    <a:pt x="3842230" y="4768925"/>
                  </a:lnTo>
                  <a:lnTo>
                    <a:pt x="3803866" y="4793315"/>
                  </a:lnTo>
                  <a:lnTo>
                    <a:pt x="3760367" y="4808859"/>
                  </a:lnTo>
                  <a:lnTo>
                    <a:pt x="3712972" y="4814316"/>
                  </a:lnTo>
                  <a:lnTo>
                    <a:pt x="206628" y="4814316"/>
                  </a:lnTo>
                  <a:lnTo>
                    <a:pt x="159233" y="4808859"/>
                  </a:lnTo>
                  <a:lnTo>
                    <a:pt x="115734" y="4793315"/>
                  </a:lnTo>
                  <a:lnTo>
                    <a:pt x="77370" y="4768925"/>
                  </a:lnTo>
                  <a:lnTo>
                    <a:pt x="45376" y="4736929"/>
                  </a:lnTo>
                  <a:lnTo>
                    <a:pt x="20992" y="4698568"/>
                  </a:lnTo>
                  <a:lnTo>
                    <a:pt x="5454" y="4655082"/>
                  </a:lnTo>
                  <a:lnTo>
                    <a:pt x="0" y="4607712"/>
                  </a:lnTo>
                  <a:lnTo>
                    <a:pt x="0" y="206628"/>
                  </a:lnTo>
                  <a:close/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276471" y="1630807"/>
            <a:ext cx="3627120" cy="39617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160" algn="ctr">
              <a:lnSpc>
                <a:spcPct val="100000"/>
              </a:lnSpc>
              <a:spcBef>
                <a:spcPts val="100"/>
              </a:spcBef>
            </a:pPr>
            <a:r>
              <a:rPr sz="1800" b="1" spc="130" dirty="0">
                <a:solidFill>
                  <a:srgbClr val="E2AF00"/>
                </a:solidFill>
                <a:latin typeface="Calibri"/>
                <a:cs typeface="Calibri"/>
              </a:rPr>
              <a:t>Life/Employability</a:t>
            </a:r>
            <a:r>
              <a:rPr sz="1800" b="1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800" b="1" spc="125" dirty="0">
                <a:solidFill>
                  <a:srgbClr val="E2AF00"/>
                </a:solidFill>
                <a:latin typeface="Calibri"/>
                <a:cs typeface="Calibri"/>
              </a:rPr>
              <a:t>Skills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460"/>
              </a:spcBef>
            </a:pPr>
            <a:r>
              <a:rPr sz="1200" b="1" spc="70" dirty="0">
                <a:solidFill>
                  <a:srgbClr val="E2AF00"/>
                </a:solidFill>
                <a:latin typeface="Calibri"/>
                <a:cs typeface="Calibri"/>
              </a:rPr>
              <a:t>Technical</a:t>
            </a:r>
            <a:r>
              <a:rPr sz="1200" b="1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b="1" spc="65" dirty="0">
                <a:solidFill>
                  <a:srgbClr val="E2AF00"/>
                </a:solidFill>
                <a:latin typeface="Calibri"/>
                <a:cs typeface="Calibri"/>
              </a:rPr>
              <a:t>ability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spc="60" dirty="0">
                <a:solidFill>
                  <a:srgbClr val="E2AF00"/>
                </a:solidFill>
                <a:latin typeface="Calibri"/>
                <a:cs typeface="Calibri"/>
              </a:rPr>
              <a:t>You</a:t>
            </a:r>
            <a:r>
              <a:rPr sz="1200" spc="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2AF00"/>
                </a:solidFill>
                <a:latin typeface="Calibri"/>
                <a:cs typeface="Calibri"/>
              </a:rPr>
              <a:t>will</a:t>
            </a:r>
            <a:r>
              <a:rPr sz="1200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80" dirty="0">
                <a:solidFill>
                  <a:srgbClr val="E2AF00"/>
                </a:solidFill>
                <a:latin typeface="Calibri"/>
                <a:cs typeface="Calibri"/>
              </a:rPr>
              <a:t>develop</a:t>
            </a:r>
            <a:r>
              <a:rPr sz="1200" spc="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50" dirty="0">
                <a:solidFill>
                  <a:srgbClr val="E2AF00"/>
                </a:solidFill>
                <a:latin typeface="Calibri"/>
                <a:cs typeface="Calibri"/>
              </a:rPr>
              <a:t>technical</a:t>
            </a:r>
            <a:r>
              <a:rPr sz="1200" spc="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2AF00"/>
                </a:solidFill>
                <a:latin typeface="Calibri"/>
                <a:cs typeface="Calibri"/>
              </a:rPr>
              <a:t>skill,</a:t>
            </a:r>
            <a:r>
              <a:rPr sz="1200" spc="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75" dirty="0">
                <a:solidFill>
                  <a:srgbClr val="E2AF00"/>
                </a:solidFill>
                <a:latin typeface="Calibri"/>
                <a:cs typeface="Calibri"/>
              </a:rPr>
              <a:t>using</a:t>
            </a:r>
            <a:r>
              <a:rPr sz="1200" spc="9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60" dirty="0">
                <a:solidFill>
                  <a:srgbClr val="E2AF00"/>
                </a:solidFill>
                <a:latin typeface="Calibri"/>
                <a:cs typeface="Calibri"/>
              </a:rPr>
              <a:t>a</a:t>
            </a:r>
            <a:r>
              <a:rPr sz="1200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75" dirty="0">
                <a:solidFill>
                  <a:srgbClr val="E2AF00"/>
                </a:solidFill>
                <a:latin typeface="Calibri"/>
                <a:cs typeface="Calibri"/>
              </a:rPr>
              <a:t>range</a:t>
            </a:r>
            <a:r>
              <a:rPr sz="1200" spc="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E2AF00"/>
                </a:solidFill>
                <a:latin typeface="Calibri"/>
                <a:cs typeface="Calibri"/>
              </a:rPr>
              <a:t>of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dirty="0">
                <a:solidFill>
                  <a:srgbClr val="E2AF00"/>
                </a:solidFill>
                <a:latin typeface="Calibri"/>
                <a:cs typeface="Calibri"/>
              </a:rPr>
              <a:t>software,</a:t>
            </a:r>
            <a:r>
              <a:rPr sz="1200" spc="80" dirty="0">
                <a:solidFill>
                  <a:srgbClr val="E2AF00"/>
                </a:solidFill>
                <a:latin typeface="Calibri"/>
                <a:cs typeface="Calibri"/>
              </a:rPr>
              <a:t> some</a:t>
            </a:r>
            <a:r>
              <a:rPr sz="1200" spc="1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2AF00"/>
                </a:solidFill>
                <a:latin typeface="Calibri"/>
                <a:cs typeface="Calibri"/>
              </a:rPr>
              <a:t>of</a:t>
            </a:r>
            <a:r>
              <a:rPr sz="1200" spc="1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55" dirty="0">
                <a:solidFill>
                  <a:srgbClr val="E2AF00"/>
                </a:solidFill>
                <a:latin typeface="Calibri"/>
                <a:cs typeface="Calibri"/>
              </a:rPr>
              <a:t>which</a:t>
            </a:r>
            <a:r>
              <a:rPr sz="1200" spc="10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2AF00"/>
                </a:solidFill>
                <a:latin typeface="Calibri"/>
                <a:cs typeface="Calibri"/>
              </a:rPr>
              <a:t>will</a:t>
            </a:r>
            <a:r>
              <a:rPr sz="1200" spc="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105" dirty="0">
                <a:solidFill>
                  <a:srgbClr val="E2AF00"/>
                </a:solidFill>
                <a:latin typeface="Calibri"/>
                <a:cs typeface="Calibri"/>
              </a:rPr>
              <a:t>be </a:t>
            </a:r>
            <a:r>
              <a:rPr sz="1200" spc="-10" dirty="0">
                <a:solidFill>
                  <a:srgbClr val="E2AF00"/>
                </a:solidFill>
                <a:latin typeface="Calibri"/>
                <a:cs typeface="Calibri"/>
              </a:rPr>
              <a:t>specialist.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90" dirty="0">
                <a:solidFill>
                  <a:srgbClr val="E2AF00"/>
                </a:solidFill>
                <a:latin typeface="Calibri"/>
                <a:cs typeface="Calibri"/>
              </a:rPr>
              <a:t>Problem</a:t>
            </a:r>
            <a:r>
              <a:rPr sz="1200" b="1" spc="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b="1" spc="90" dirty="0">
                <a:solidFill>
                  <a:srgbClr val="E2AF00"/>
                </a:solidFill>
                <a:latin typeface="Calibri"/>
                <a:cs typeface="Calibri"/>
              </a:rPr>
              <a:t>solving</a:t>
            </a:r>
            <a:endParaRPr sz="1200">
              <a:latin typeface="Calibri"/>
              <a:cs typeface="Calibri"/>
            </a:endParaRPr>
          </a:p>
          <a:p>
            <a:pPr marL="12700" marR="56515">
              <a:lnSpc>
                <a:spcPct val="100000"/>
              </a:lnSpc>
            </a:pPr>
            <a:r>
              <a:rPr sz="1200" spc="60" dirty="0">
                <a:solidFill>
                  <a:srgbClr val="E2AF00"/>
                </a:solidFill>
                <a:latin typeface="Calibri"/>
                <a:cs typeface="Calibri"/>
              </a:rPr>
              <a:t>You</a:t>
            </a:r>
            <a:r>
              <a:rPr sz="1200" spc="8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2AF00"/>
                </a:solidFill>
                <a:latin typeface="Calibri"/>
                <a:cs typeface="Calibri"/>
              </a:rPr>
              <a:t>will</a:t>
            </a:r>
            <a:r>
              <a:rPr sz="1200" spc="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85" dirty="0">
                <a:solidFill>
                  <a:srgbClr val="E2AF00"/>
                </a:solidFill>
                <a:latin typeface="Calibri"/>
                <a:cs typeface="Calibri"/>
              </a:rPr>
              <a:t>develop </a:t>
            </a:r>
            <a:r>
              <a:rPr sz="1200" spc="75" dirty="0">
                <a:solidFill>
                  <a:srgbClr val="E2AF00"/>
                </a:solidFill>
                <a:latin typeface="Calibri"/>
                <a:cs typeface="Calibri"/>
              </a:rPr>
              <a:t>problem</a:t>
            </a:r>
            <a:r>
              <a:rPr sz="1200" spc="10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70" dirty="0">
                <a:solidFill>
                  <a:srgbClr val="E2AF00"/>
                </a:solidFill>
                <a:latin typeface="Calibri"/>
                <a:cs typeface="Calibri"/>
              </a:rPr>
              <a:t>solving</a:t>
            </a:r>
            <a:r>
              <a:rPr sz="1200" spc="10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2AF00"/>
                </a:solidFill>
                <a:latin typeface="Calibri"/>
                <a:cs typeface="Calibri"/>
              </a:rPr>
              <a:t>skills</a:t>
            </a:r>
            <a:r>
              <a:rPr sz="1200" spc="10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55" dirty="0">
                <a:solidFill>
                  <a:srgbClr val="E2AF00"/>
                </a:solidFill>
                <a:latin typeface="Calibri"/>
                <a:cs typeface="Calibri"/>
              </a:rPr>
              <a:t>which</a:t>
            </a:r>
            <a:r>
              <a:rPr sz="1200" spc="9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E2AF00"/>
                </a:solidFill>
                <a:latin typeface="Calibri"/>
                <a:cs typeface="Calibri"/>
              </a:rPr>
              <a:t>will </a:t>
            </a:r>
            <a:r>
              <a:rPr sz="1200" dirty="0">
                <a:solidFill>
                  <a:srgbClr val="E2AF00"/>
                </a:solidFill>
                <a:latin typeface="Calibri"/>
                <a:cs typeface="Calibri"/>
              </a:rPr>
              <a:t>allow</a:t>
            </a:r>
            <a:r>
              <a:rPr sz="1200" spc="1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65" dirty="0">
                <a:solidFill>
                  <a:srgbClr val="E2AF00"/>
                </a:solidFill>
                <a:latin typeface="Calibri"/>
                <a:cs typeface="Calibri"/>
              </a:rPr>
              <a:t>you</a:t>
            </a:r>
            <a:r>
              <a:rPr sz="1200" spc="1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2AF00"/>
                </a:solidFill>
                <a:latin typeface="Calibri"/>
                <a:cs typeface="Calibri"/>
              </a:rPr>
              <a:t>to</a:t>
            </a:r>
            <a:r>
              <a:rPr sz="1200" spc="1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105" dirty="0">
                <a:solidFill>
                  <a:srgbClr val="E2AF00"/>
                </a:solidFill>
                <a:latin typeface="Calibri"/>
                <a:cs typeface="Calibri"/>
              </a:rPr>
              <a:t>be</a:t>
            </a:r>
            <a:r>
              <a:rPr sz="1200" spc="1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75" dirty="0">
                <a:solidFill>
                  <a:srgbClr val="E2AF00"/>
                </a:solidFill>
                <a:latin typeface="Calibri"/>
                <a:cs typeface="Calibri"/>
              </a:rPr>
              <a:t>able</a:t>
            </a:r>
            <a:r>
              <a:rPr sz="1200" spc="1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2AF00"/>
                </a:solidFill>
                <a:latin typeface="Calibri"/>
                <a:cs typeface="Calibri"/>
              </a:rPr>
              <a:t>to</a:t>
            </a:r>
            <a:r>
              <a:rPr sz="1200" spc="1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2AF00"/>
                </a:solidFill>
                <a:latin typeface="Calibri"/>
                <a:cs typeface="Calibri"/>
              </a:rPr>
              <a:t>create</a:t>
            </a:r>
            <a:r>
              <a:rPr sz="1200" spc="1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2AF00"/>
                </a:solidFill>
                <a:latin typeface="Calibri"/>
                <a:cs typeface="Calibri"/>
              </a:rPr>
              <a:t>solutions</a:t>
            </a:r>
            <a:r>
              <a:rPr sz="1200" spc="1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2AF00"/>
                </a:solidFill>
                <a:latin typeface="Calibri"/>
                <a:cs typeface="Calibri"/>
              </a:rPr>
              <a:t>to</a:t>
            </a:r>
            <a:r>
              <a:rPr sz="1200" spc="1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55" dirty="0">
                <a:solidFill>
                  <a:srgbClr val="E2AF00"/>
                </a:solidFill>
                <a:latin typeface="Calibri"/>
                <a:cs typeface="Calibri"/>
              </a:rPr>
              <a:t>meet</a:t>
            </a:r>
            <a:r>
              <a:rPr sz="1200" spc="1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E2AF00"/>
                </a:solidFill>
                <a:latin typeface="Calibri"/>
                <a:cs typeface="Calibri"/>
              </a:rPr>
              <a:t>the </a:t>
            </a:r>
            <a:r>
              <a:rPr sz="1200" dirty="0">
                <a:solidFill>
                  <a:srgbClr val="E2AF00"/>
                </a:solidFill>
                <a:latin typeface="Calibri"/>
                <a:cs typeface="Calibri"/>
              </a:rPr>
              <a:t>target</a:t>
            </a:r>
            <a:r>
              <a:rPr sz="1200" spc="9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70" dirty="0">
                <a:solidFill>
                  <a:srgbClr val="E2AF00"/>
                </a:solidFill>
                <a:latin typeface="Calibri"/>
                <a:cs typeface="Calibri"/>
              </a:rPr>
              <a:t>audience</a:t>
            </a:r>
            <a:r>
              <a:rPr sz="1200" spc="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80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200" spc="8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60" dirty="0">
                <a:solidFill>
                  <a:srgbClr val="E2AF00"/>
                </a:solidFill>
                <a:latin typeface="Calibri"/>
                <a:cs typeface="Calibri"/>
              </a:rPr>
              <a:t>a</a:t>
            </a:r>
            <a:r>
              <a:rPr sz="1200" spc="8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55" dirty="0">
                <a:solidFill>
                  <a:srgbClr val="E2AF00"/>
                </a:solidFill>
                <a:latin typeface="Calibri"/>
                <a:cs typeface="Calibri"/>
              </a:rPr>
              <a:t>specific</a:t>
            </a:r>
            <a:r>
              <a:rPr sz="1200" spc="114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55" dirty="0">
                <a:solidFill>
                  <a:srgbClr val="E2AF00"/>
                </a:solidFill>
                <a:latin typeface="Calibri"/>
                <a:cs typeface="Calibri"/>
              </a:rPr>
              <a:t>purpose.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80" dirty="0">
                <a:solidFill>
                  <a:srgbClr val="E2AF00"/>
                </a:solidFill>
                <a:latin typeface="Calibri"/>
                <a:cs typeface="Calibri"/>
              </a:rPr>
              <a:t>Organisation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200" spc="60" dirty="0">
                <a:solidFill>
                  <a:srgbClr val="E2AF00"/>
                </a:solidFill>
                <a:latin typeface="Calibri"/>
                <a:cs typeface="Calibri"/>
              </a:rPr>
              <a:t>You</a:t>
            </a:r>
            <a:r>
              <a:rPr sz="1200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2AF00"/>
                </a:solidFill>
                <a:latin typeface="Calibri"/>
                <a:cs typeface="Calibri"/>
              </a:rPr>
              <a:t>will</a:t>
            </a:r>
            <a:r>
              <a:rPr sz="1200" spc="60" dirty="0">
                <a:solidFill>
                  <a:srgbClr val="E2AF00"/>
                </a:solidFill>
                <a:latin typeface="Calibri"/>
                <a:cs typeface="Calibri"/>
              </a:rPr>
              <a:t> have</a:t>
            </a:r>
            <a:r>
              <a:rPr sz="1200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2AF00"/>
                </a:solidFill>
                <a:latin typeface="Calibri"/>
                <a:cs typeface="Calibri"/>
              </a:rPr>
              <a:t>set</a:t>
            </a:r>
            <a:r>
              <a:rPr sz="12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70" dirty="0">
                <a:solidFill>
                  <a:srgbClr val="E2AF00"/>
                </a:solidFill>
                <a:latin typeface="Calibri"/>
                <a:cs typeface="Calibri"/>
              </a:rPr>
              <a:t>deadlines</a:t>
            </a:r>
            <a:r>
              <a:rPr sz="1200" spc="8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2AF00"/>
                </a:solidFill>
                <a:latin typeface="Calibri"/>
                <a:cs typeface="Calibri"/>
              </a:rPr>
              <a:t>to</a:t>
            </a:r>
            <a:r>
              <a:rPr sz="1200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55" dirty="0">
                <a:solidFill>
                  <a:srgbClr val="E2AF00"/>
                </a:solidFill>
                <a:latin typeface="Calibri"/>
                <a:cs typeface="Calibri"/>
              </a:rPr>
              <a:t>meet</a:t>
            </a:r>
            <a:r>
              <a:rPr sz="1200" spc="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80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2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65" dirty="0">
                <a:solidFill>
                  <a:srgbClr val="E2AF00"/>
                </a:solidFill>
                <a:latin typeface="Calibri"/>
                <a:cs typeface="Calibri"/>
              </a:rPr>
              <a:t>you</a:t>
            </a:r>
            <a:r>
              <a:rPr sz="1200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E2AF00"/>
                </a:solidFill>
                <a:latin typeface="Calibri"/>
                <a:cs typeface="Calibri"/>
              </a:rPr>
              <a:t>will</a:t>
            </a:r>
            <a:r>
              <a:rPr sz="1200" spc="50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60" dirty="0">
                <a:solidFill>
                  <a:srgbClr val="E2AF00"/>
                </a:solidFill>
                <a:latin typeface="Calibri"/>
                <a:cs typeface="Calibri"/>
              </a:rPr>
              <a:t>have</a:t>
            </a:r>
            <a:r>
              <a:rPr sz="1200" spc="1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2AF00"/>
                </a:solidFill>
                <a:latin typeface="Calibri"/>
                <a:cs typeface="Calibri"/>
              </a:rPr>
              <a:t>to</a:t>
            </a:r>
            <a:r>
              <a:rPr sz="1200" spc="114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2AF00"/>
                </a:solidFill>
                <a:latin typeface="Calibri"/>
                <a:cs typeface="Calibri"/>
              </a:rPr>
              <a:t>carefully</a:t>
            </a:r>
            <a:r>
              <a:rPr sz="1200" spc="1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60" dirty="0">
                <a:solidFill>
                  <a:srgbClr val="E2AF00"/>
                </a:solidFill>
                <a:latin typeface="Calibri"/>
                <a:cs typeface="Calibri"/>
              </a:rPr>
              <a:t>plan</a:t>
            </a:r>
            <a:r>
              <a:rPr sz="1200" spc="1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55" dirty="0">
                <a:solidFill>
                  <a:srgbClr val="E2AF00"/>
                </a:solidFill>
                <a:latin typeface="Calibri"/>
                <a:cs typeface="Calibri"/>
              </a:rPr>
              <a:t>your</a:t>
            </a:r>
            <a:r>
              <a:rPr sz="1200" spc="1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2AF00"/>
                </a:solidFill>
                <a:latin typeface="Calibri"/>
                <a:cs typeface="Calibri"/>
              </a:rPr>
              <a:t>time.</a:t>
            </a:r>
            <a:r>
              <a:rPr sz="12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60" dirty="0">
                <a:solidFill>
                  <a:srgbClr val="E2AF00"/>
                </a:solidFill>
                <a:latin typeface="Calibri"/>
                <a:cs typeface="Calibri"/>
              </a:rPr>
              <a:t>You</a:t>
            </a:r>
            <a:r>
              <a:rPr sz="1200" spc="1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2AF00"/>
                </a:solidFill>
                <a:latin typeface="Calibri"/>
                <a:cs typeface="Calibri"/>
              </a:rPr>
              <a:t>will</a:t>
            </a:r>
            <a:r>
              <a:rPr sz="1200" spc="1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2AF00"/>
                </a:solidFill>
                <a:latin typeface="Calibri"/>
                <a:cs typeface="Calibri"/>
              </a:rPr>
              <a:t>learn</a:t>
            </a:r>
            <a:r>
              <a:rPr sz="1200" spc="1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50" dirty="0">
                <a:solidFill>
                  <a:srgbClr val="E2AF00"/>
                </a:solidFill>
                <a:latin typeface="Calibri"/>
                <a:cs typeface="Calibri"/>
              </a:rPr>
              <a:t>about </a:t>
            </a:r>
            <a:r>
              <a:rPr sz="1200" spc="60" dirty="0">
                <a:solidFill>
                  <a:srgbClr val="E2AF00"/>
                </a:solidFill>
                <a:latin typeface="Calibri"/>
                <a:cs typeface="Calibri"/>
              </a:rPr>
              <a:t>a</a:t>
            </a:r>
            <a:r>
              <a:rPr sz="1200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75" dirty="0">
                <a:solidFill>
                  <a:srgbClr val="E2AF00"/>
                </a:solidFill>
                <a:latin typeface="Calibri"/>
                <a:cs typeface="Calibri"/>
              </a:rPr>
              <a:t>range</a:t>
            </a:r>
            <a:r>
              <a:rPr sz="1200" spc="10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2AF00"/>
                </a:solidFill>
                <a:latin typeface="Calibri"/>
                <a:cs typeface="Calibri"/>
              </a:rPr>
              <a:t>of</a:t>
            </a:r>
            <a:r>
              <a:rPr sz="1200" spc="1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70" dirty="0">
                <a:solidFill>
                  <a:srgbClr val="E2AF00"/>
                </a:solidFill>
                <a:latin typeface="Calibri"/>
                <a:cs typeface="Calibri"/>
              </a:rPr>
              <a:t>planning</a:t>
            </a:r>
            <a:r>
              <a:rPr sz="1200" spc="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2AF00"/>
                </a:solidFill>
                <a:latin typeface="Calibri"/>
                <a:cs typeface="Calibri"/>
              </a:rPr>
              <a:t>tools</a:t>
            </a:r>
            <a:r>
              <a:rPr sz="1200" spc="8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55" dirty="0">
                <a:solidFill>
                  <a:srgbClr val="E2AF00"/>
                </a:solidFill>
                <a:latin typeface="Calibri"/>
                <a:cs typeface="Calibri"/>
              </a:rPr>
              <a:t>which</a:t>
            </a:r>
            <a:r>
              <a:rPr sz="1200" spc="8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70" dirty="0">
                <a:solidFill>
                  <a:srgbClr val="E2AF00"/>
                </a:solidFill>
                <a:latin typeface="Calibri"/>
                <a:cs typeface="Calibri"/>
              </a:rPr>
              <a:t>aid</a:t>
            </a:r>
            <a:r>
              <a:rPr sz="12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65" dirty="0">
                <a:solidFill>
                  <a:srgbClr val="E2AF00"/>
                </a:solidFill>
                <a:latin typeface="Calibri"/>
                <a:cs typeface="Calibri"/>
              </a:rPr>
              <a:t>you</a:t>
            </a:r>
            <a:r>
              <a:rPr sz="1200" spc="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2AF00"/>
                </a:solidFill>
                <a:latin typeface="Calibri"/>
                <a:cs typeface="Calibri"/>
              </a:rPr>
              <a:t>with</a:t>
            </a:r>
            <a:r>
              <a:rPr sz="1200" spc="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E2AF00"/>
                </a:solidFill>
                <a:latin typeface="Calibri"/>
                <a:cs typeface="Calibri"/>
              </a:rPr>
              <a:t>this.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b="1" spc="65" dirty="0">
                <a:solidFill>
                  <a:srgbClr val="E2AF00"/>
                </a:solidFill>
                <a:latin typeface="Calibri"/>
                <a:cs typeface="Calibri"/>
              </a:rPr>
              <a:t>Creativity</a:t>
            </a:r>
            <a:endParaRPr sz="1200">
              <a:latin typeface="Calibri"/>
              <a:cs typeface="Calibri"/>
            </a:endParaRPr>
          </a:p>
          <a:p>
            <a:pPr marL="12700" marR="226060" algn="just">
              <a:lnSpc>
                <a:spcPct val="100000"/>
              </a:lnSpc>
            </a:pPr>
            <a:r>
              <a:rPr sz="1200" spc="60" dirty="0">
                <a:solidFill>
                  <a:srgbClr val="E2AF00"/>
                </a:solidFill>
                <a:latin typeface="Calibri"/>
                <a:cs typeface="Calibri"/>
              </a:rPr>
              <a:t>You</a:t>
            </a:r>
            <a:r>
              <a:rPr sz="1200" spc="114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2AF00"/>
                </a:solidFill>
                <a:latin typeface="Calibri"/>
                <a:cs typeface="Calibri"/>
              </a:rPr>
              <a:t>will</a:t>
            </a:r>
            <a:r>
              <a:rPr sz="1200" spc="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90" dirty="0">
                <a:solidFill>
                  <a:srgbClr val="E2AF00"/>
                </a:solidFill>
                <a:latin typeface="Calibri"/>
                <a:cs typeface="Calibri"/>
              </a:rPr>
              <a:t>design</a:t>
            </a:r>
            <a:r>
              <a:rPr sz="1200" spc="1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80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200" spc="10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65" dirty="0">
                <a:solidFill>
                  <a:srgbClr val="E2AF00"/>
                </a:solidFill>
                <a:latin typeface="Calibri"/>
                <a:cs typeface="Calibri"/>
              </a:rPr>
              <a:t>make</a:t>
            </a:r>
            <a:r>
              <a:rPr sz="1200" spc="114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2AF00"/>
                </a:solidFill>
                <a:latin typeface="Calibri"/>
                <a:cs typeface="Calibri"/>
              </a:rPr>
              <a:t>solutions</a:t>
            </a:r>
            <a:r>
              <a:rPr sz="1200" spc="1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55" dirty="0">
                <a:solidFill>
                  <a:srgbClr val="E2AF00"/>
                </a:solidFill>
                <a:latin typeface="Calibri"/>
                <a:cs typeface="Calibri"/>
              </a:rPr>
              <a:t>which</a:t>
            </a:r>
            <a:r>
              <a:rPr sz="1200" spc="114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60" dirty="0">
                <a:solidFill>
                  <a:srgbClr val="E2AF00"/>
                </a:solidFill>
                <a:latin typeface="Calibri"/>
                <a:cs typeface="Calibri"/>
              </a:rPr>
              <a:t>should show</a:t>
            </a:r>
            <a:r>
              <a:rPr sz="1200" spc="1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2AF00"/>
                </a:solidFill>
                <a:latin typeface="Calibri"/>
                <a:cs typeface="Calibri"/>
              </a:rPr>
              <a:t>creativity</a:t>
            </a:r>
            <a:r>
              <a:rPr sz="1200" spc="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2AF00"/>
                </a:solidFill>
                <a:latin typeface="Calibri"/>
                <a:cs typeface="Calibri"/>
              </a:rPr>
              <a:t>in</a:t>
            </a:r>
            <a:r>
              <a:rPr sz="1200" spc="80" dirty="0">
                <a:solidFill>
                  <a:srgbClr val="E2AF00"/>
                </a:solidFill>
                <a:latin typeface="Calibri"/>
                <a:cs typeface="Calibri"/>
              </a:rPr>
              <a:t> making</a:t>
            </a:r>
            <a:r>
              <a:rPr sz="1200" spc="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60" dirty="0">
                <a:solidFill>
                  <a:srgbClr val="E2AF00"/>
                </a:solidFill>
                <a:latin typeface="Calibri"/>
                <a:cs typeface="Calibri"/>
              </a:rPr>
              <a:t>a</a:t>
            </a:r>
            <a:r>
              <a:rPr sz="1200" spc="8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60" dirty="0">
                <a:solidFill>
                  <a:srgbClr val="E2AF00"/>
                </a:solidFill>
                <a:latin typeface="Calibri"/>
                <a:cs typeface="Calibri"/>
              </a:rPr>
              <a:t>personal</a:t>
            </a:r>
            <a:r>
              <a:rPr sz="1200" spc="1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65" dirty="0">
                <a:solidFill>
                  <a:srgbClr val="E2AF00"/>
                </a:solidFill>
                <a:latin typeface="Calibri"/>
                <a:cs typeface="Calibri"/>
              </a:rPr>
              <a:t>response</a:t>
            </a:r>
            <a:r>
              <a:rPr sz="1200" spc="1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E2AF00"/>
                </a:solidFill>
                <a:latin typeface="Calibri"/>
                <a:cs typeface="Calibri"/>
              </a:rPr>
              <a:t>to </a:t>
            </a:r>
            <a:r>
              <a:rPr sz="1200" dirty="0">
                <a:solidFill>
                  <a:srgbClr val="E2AF00"/>
                </a:solidFill>
                <a:latin typeface="Calibri"/>
                <a:cs typeface="Calibri"/>
              </a:rPr>
              <a:t>the</a:t>
            </a:r>
            <a:r>
              <a:rPr sz="1200" spc="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60" dirty="0">
                <a:solidFill>
                  <a:srgbClr val="E2AF00"/>
                </a:solidFill>
                <a:latin typeface="Calibri"/>
                <a:cs typeface="Calibri"/>
              </a:rPr>
              <a:t>scenarios</a:t>
            </a:r>
            <a:r>
              <a:rPr sz="1200" spc="1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2AF00"/>
                </a:solidFill>
                <a:latin typeface="Calibri"/>
                <a:cs typeface="Calibri"/>
              </a:rPr>
              <a:t>set</a:t>
            </a:r>
            <a:r>
              <a:rPr sz="1200" spc="85" dirty="0">
                <a:solidFill>
                  <a:srgbClr val="E2AF00"/>
                </a:solidFill>
                <a:latin typeface="Calibri"/>
                <a:cs typeface="Calibri"/>
              </a:rPr>
              <a:t> by</a:t>
            </a:r>
            <a:r>
              <a:rPr sz="1200" spc="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2AF00"/>
                </a:solidFill>
                <a:latin typeface="Calibri"/>
                <a:cs typeface="Calibri"/>
              </a:rPr>
              <a:t>the</a:t>
            </a:r>
            <a:r>
              <a:rPr sz="1200" spc="8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65" dirty="0">
                <a:solidFill>
                  <a:srgbClr val="E2AF00"/>
                </a:solidFill>
                <a:latin typeface="Calibri"/>
                <a:cs typeface="Calibri"/>
              </a:rPr>
              <a:t>exam</a:t>
            </a:r>
            <a:r>
              <a:rPr sz="1200" spc="10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55" dirty="0">
                <a:solidFill>
                  <a:srgbClr val="E2AF00"/>
                </a:solidFill>
                <a:latin typeface="Calibri"/>
                <a:cs typeface="Calibri"/>
              </a:rPr>
              <a:t>board.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75" dirty="0">
                <a:solidFill>
                  <a:srgbClr val="E2AF00"/>
                </a:solidFill>
                <a:latin typeface="Calibri"/>
                <a:cs typeface="Calibri"/>
              </a:rPr>
              <a:t>Analytics</a:t>
            </a:r>
            <a:endParaRPr sz="1200">
              <a:latin typeface="Calibri"/>
              <a:cs typeface="Calibri"/>
            </a:endParaRPr>
          </a:p>
          <a:p>
            <a:pPr marL="12700" marR="76200">
              <a:lnSpc>
                <a:spcPct val="100000"/>
              </a:lnSpc>
            </a:pPr>
            <a:r>
              <a:rPr sz="1200" spc="60" dirty="0">
                <a:solidFill>
                  <a:srgbClr val="E2AF00"/>
                </a:solidFill>
                <a:latin typeface="Calibri"/>
                <a:cs typeface="Calibri"/>
              </a:rPr>
              <a:t>You</a:t>
            </a:r>
            <a:r>
              <a:rPr sz="1200" spc="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2AF00"/>
                </a:solidFill>
                <a:latin typeface="Calibri"/>
                <a:cs typeface="Calibri"/>
              </a:rPr>
              <a:t>will</a:t>
            </a:r>
            <a:r>
              <a:rPr sz="12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50" dirty="0">
                <a:solidFill>
                  <a:srgbClr val="E2AF00"/>
                </a:solidFill>
                <a:latin typeface="Calibri"/>
                <a:cs typeface="Calibri"/>
              </a:rPr>
              <a:t>analyse</a:t>
            </a:r>
            <a:r>
              <a:rPr sz="1200" spc="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55" dirty="0">
                <a:solidFill>
                  <a:srgbClr val="E2AF00"/>
                </a:solidFill>
                <a:latin typeface="Calibri"/>
                <a:cs typeface="Calibri"/>
              </a:rPr>
              <a:t>existing</a:t>
            </a:r>
            <a:r>
              <a:rPr sz="1200" spc="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55" dirty="0">
                <a:solidFill>
                  <a:srgbClr val="E2AF00"/>
                </a:solidFill>
                <a:latin typeface="Calibri"/>
                <a:cs typeface="Calibri"/>
              </a:rPr>
              <a:t>products,</a:t>
            </a:r>
            <a:r>
              <a:rPr sz="1200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40" dirty="0">
                <a:solidFill>
                  <a:srgbClr val="E2AF00"/>
                </a:solidFill>
                <a:latin typeface="Calibri"/>
                <a:cs typeface="Calibri"/>
              </a:rPr>
              <a:t>identifying </a:t>
            </a:r>
            <a:r>
              <a:rPr sz="1200" dirty="0">
                <a:solidFill>
                  <a:srgbClr val="E2AF00"/>
                </a:solidFill>
                <a:latin typeface="Calibri"/>
                <a:cs typeface="Calibri"/>
              </a:rPr>
              <a:t>features</a:t>
            </a:r>
            <a:r>
              <a:rPr sz="1200" spc="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80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200" spc="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60" dirty="0">
                <a:solidFill>
                  <a:srgbClr val="E2AF00"/>
                </a:solidFill>
                <a:latin typeface="Calibri"/>
                <a:cs typeface="Calibri"/>
              </a:rPr>
              <a:t>how</a:t>
            </a:r>
            <a:r>
              <a:rPr sz="1200" spc="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50" dirty="0">
                <a:solidFill>
                  <a:srgbClr val="E2AF00"/>
                </a:solidFill>
                <a:latin typeface="Calibri"/>
                <a:cs typeface="Calibri"/>
              </a:rPr>
              <a:t>these</a:t>
            </a:r>
            <a:r>
              <a:rPr sz="1200" spc="9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50" dirty="0">
                <a:solidFill>
                  <a:srgbClr val="E2AF00"/>
                </a:solidFill>
                <a:latin typeface="Calibri"/>
                <a:cs typeface="Calibri"/>
              </a:rPr>
              <a:t>work</a:t>
            </a:r>
            <a:r>
              <a:rPr sz="1200" spc="9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80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200" spc="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60" dirty="0">
                <a:solidFill>
                  <a:srgbClr val="E2AF00"/>
                </a:solidFill>
                <a:latin typeface="Calibri"/>
                <a:cs typeface="Calibri"/>
              </a:rPr>
              <a:t>use</a:t>
            </a:r>
            <a:r>
              <a:rPr sz="1200" spc="10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2AF00"/>
                </a:solidFill>
                <a:latin typeface="Calibri"/>
                <a:cs typeface="Calibri"/>
              </a:rPr>
              <a:t>this</a:t>
            </a:r>
            <a:r>
              <a:rPr sz="1200" spc="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E2AF00"/>
                </a:solidFill>
                <a:latin typeface="Calibri"/>
                <a:cs typeface="Calibri"/>
              </a:rPr>
              <a:t>to</a:t>
            </a:r>
            <a:r>
              <a:rPr sz="1200" spc="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E2AF00"/>
                </a:solidFill>
                <a:latin typeface="Calibri"/>
                <a:cs typeface="Calibri"/>
              </a:rPr>
              <a:t>inform </a:t>
            </a:r>
            <a:r>
              <a:rPr sz="1200" spc="55" dirty="0">
                <a:solidFill>
                  <a:srgbClr val="E2AF00"/>
                </a:solidFill>
                <a:latin typeface="Calibri"/>
                <a:cs typeface="Calibri"/>
              </a:rPr>
              <a:t>your</a:t>
            </a:r>
            <a:r>
              <a:rPr sz="1200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65" dirty="0">
                <a:solidFill>
                  <a:srgbClr val="E2AF00"/>
                </a:solidFill>
                <a:latin typeface="Calibri"/>
                <a:cs typeface="Calibri"/>
              </a:rPr>
              <a:t>own</a:t>
            </a:r>
            <a:r>
              <a:rPr sz="1200" spc="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E2AF00"/>
                </a:solidFill>
                <a:latin typeface="Calibri"/>
                <a:cs typeface="Calibri"/>
              </a:rPr>
              <a:t>work.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2299207" y="516077"/>
            <a:ext cx="757428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35" dirty="0"/>
              <a:t>Beyond</a:t>
            </a:r>
            <a:r>
              <a:rPr spc="100" dirty="0"/>
              <a:t> </a:t>
            </a:r>
            <a:r>
              <a:rPr spc="285" dirty="0"/>
              <a:t>Heritage:</a:t>
            </a:r>
            <a:r>
              <a:rPr spc="114" dirty="0"/>
              <a:t> </a:t>
            </a:r>
            <a:r>
              <a:rPr spc="254" dirty="0">
                <a:solidFill>
                  <a:srgbClr val="FFC000"/>
                </a:solidFill>
              </a:rPr>
              <a:t>Creative</a:t>
            </a:r>
            <a:r>
              <a:rPr spc="85" dirty="0">
                <a:solidFill>
                  <a:srgbClr val="FFC000"/>
                </a:solidFill>
              </a:rPr>
              <a:t> </a:t>
            </a:r>
            <a:r>
              <a:rPr spc="270" dirty="0">
                <a:solidFill>
                  <a:srgbClr val="FFC000"/>
                </a:solidFill>
              </a:rPr>
              <a:t>IMedia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1580769" y="6511797"/>
            <a:ext cx="9028430" cy="557845"/>
          </a:xfrm>
          <a:prstGeom prst="rect">
            <a:avLst/>
          </a:prstGeom>
        </p:spPr>
        <p:txBody>
          <a:bodyPr vert="horz" wrap="square" lIns="0" tIns="3810" rIns="0" bIns="0" rtlCol="0" anchor="t">
            <a:spAutoFit/>
          </a:bodyPr>
          <a:lstStyle/>
          <a:p>
            <a:pPr marL="12700">
              <a:spcBef>
                <a:spcPts val="30"/>
              </a:spcBef>
            </a:pPr>
            <a:r>
              <a:rPr sz="1800" i="1" spc="70" dirty="0">
                <a:latin typeface="Calibri"/>
                <a:cs typeface="Calibri"/>
              </a:rPr>
              <a:t>For</a:t>
            </a:r>
            <a:r>
              <a:rPr sz="1800" i="1" spc="10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further</a:t>
            </a:r>
            <a:r>
              <a:rPr sz="1800" i="1" spc="85" dirty="0">
                <a:latin typeface="Calibri"/>
                <a:cs typeface="Calibri"/>
              </a:rPr>
              <a:t> </a:t>
            </a:r>
            <a:r>
              <a:rPr sz="1800" i="1" spc="55" dirty="0">
                <a:latin typeface="Calibri"/>
                <a:cs typeface="Calibri"/>
              </a:rPr>
              <a:t>information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25" dirty="0">
                <a:latin typeface="Calibri"/>
                <a:cs typeface="Calibri"/>
              </a:rPr>
              <a:t>on</a:t>
            </a:r>
            <a:r>
              <a:rPr sz="1800" i="1" spc="114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this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10" dirty="0">
                <a:latin typeface="Calibri"/>
                <a:cs typeface="Calibri"/>
              </a:rPr>
              <a:t>course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05" dirty="0">
                <a:latin typeface="Calibri"/>
                <a:cs typeface="Calibri"/>
              </a:rPr>
              <a:t>please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70" dirty="0">
                <a:latin typeface="Calibri"/>
                <a:cs typeface="Calibri"/>
              </a:rPr>
              <a:t>contact</a:t>
            </a:r>
            <a:r>
              <a:rPr sz="1800" i="1" spc="105" dirty="0">
                <a:latin typeface="Calibri"/>
                <a:cs typeface="Calibri"/>
              </a:rPr>
              <a:t> </a:t>
            </a:r>
            <a:r>
              <a:rPr lang="en-US" i="1" spc="55" dirty="0">
                <a:latin typeface="Calibri"/>
                <a:cs typeface="Calibri"/>
                <a:hlinkClick r:id="rId2"/>
              </a:rPr>
              <a:t>emma.trevis</a:t>
            </a:r>
            <a:r>
              <a:rPr sz="1800" i="1" spc="55" dirty="0">
                <a:latin typeface="Calibri"/>
                <a:cs typeface="Calibri"/>
                <a:hlinkClick r:id="rId2"/>
              </a:rPr>
              <a:t>@heritage.</a:t>
            </a:r>
            <a:r>
              <a:rPr lang="en-US" i="1" spc="55" dirty="0">
                <a:latin typeface="Calibri"/>
                <a:cs typeface="Calibri"/>
                <a:hlinkClick r:id="rId2"/>
              </a:rPr>
              <a:t>ttct.co.uk</a:t>
            </a:r>
            <a:endParaRPr lang="en-US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endParaRPr lang="en-US" sz="1800" i="1" spc="55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Widescreen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Course Information: Creative IMedia</vt:lpstr>
      <vt:lpstr>Assessment: Creative IMedia</vt:lpstr>
      <vt:lpstr>Do’s and Don'ts: Creative IMedia</vt:lpstr>
      <vt:lpstr>Beyond Heritage: Creative IMedia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J Barnston</dc:creator>
  <cp:revision>21</cp:revision>
  <dcterms:created xsi:type="dcterms:W3CDTF">2024-02-14T09:45:12Z</dcterms:created>
  <dcterms:modified xsi:type="dcterms:W3CDTF">2024-02-15T13:12:03Z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2022-03-09T00:00:00Z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2024-02-14T00:00:00Z</vt:filetime>
  </property>
</Properties>
</file>