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12192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35A6A5A-3227-8DAA-FED0-38F8F8BDB3CE}" v="16" dt="2024-02-14T10:23:28.109"/>
    <p1510:client id="{8448BA4C-2740-AF14-2C46-ACD00F8F1E47}" v="85" dt="2024-02-14T10:27:16.331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clId="Web-{735A6A5A-3227-8DAA-FED0-38F8F8BDB3CE}"/>
    <pc:docChg chg="modSld">
      <pc:chgData name="" userId="" providerId="" clId="Web-{735A6A5A-3227-8DAA-FED0-38F8F8BDB3CE}" dt="2024-02-14T10:23:18.859" v="0" actId="20577"/>
      <pc:docMkLst>
        <pc:docMk/>
      </pc:docMkLst>
      <pc:sldChg chg="modSp">
        <pc:chgData name="" userId="" providerId="" clId="Web-{735A6A5A-3227-8DAA-FED0-38F8F8BDB3CE}" dt="2024-02-14T10:23:18.859" v="0" actId="20577"/>
        <pc:sldMkLst>
          <pc:docMk/>
          <pc:sldMk cId="0" sldId="256"/>
        </pc:sldMkLst>
        <pc:spChg chg="mod">
          <ac:chgData name="" userId="" providerId="" clId="Web-{735A6A5A-3227-8DAA-FED0-38F8F8BDB3CE}" dt="2024-02-14T10:23:18.859" v="0" actId="20577"/>
          <ac:spMkLst>
            <pc:docMk/>
            <pc:sldMk cId="0" sldId="256"/>
            <ac:spMk id="8" creationId="{00000000-0000-0000-0000-000000000000}"/>
          </ac:spMkLst>
        </pc:spChg>
      </pc:sldChg>
    </pc:docChg>
  </pc:docChgLst>
  <pc:docChgLst>
    <pc:chgData name="Miss E Trevis" userId="S::emma.trevis@heritage.ttct.co.uk::53ed163c-77db-4932-9f04-bd1abcfa5a2b" providerId="AD" clId="Web-{735A6A5A-3227-8DAA-FED0-38F8F8BDB3CE}"/>
    <pc:docChg chg="modSld">
      <pc:chgData name="Miss E Trevis" userId="S::emma.trevis@heritage.ttct.co.uk::53ed163c-77db-4932-9f04-bd1abcfa5a2b" providerId="AD" clId="Web-{735A6A5A-3227-8DAA-FED0-38F8F8BDB3CE}" dt="2024-02-14T10:23:28.109" v="5"/>
      <pc:docMkLst>
        <pc:docMk/>
      </pc:docMkLst>
      <pc:sldChg chg="modSp">
        <pc:chgData name="Miss E Trevis" userId="S::emma.trevis@heritage.ttct.co.uk::53ed163c-77db-4932-9f04-bd1abcfa5a2b" providerId="AD" clId="Web-{735A6A5A-3227-8DAA-FED0-38F8F8BDB3CE}" dt="2024-02-14T10:23:21.156" v="4" actId="20577"/>
        <pc:sldMkLst>
          <pc:docMk/>
          <pc:sldMk cId="0" sldId="256"/>
        </pc:sldMkLst>
        <pc:spChg chg="mod">
          <ac:chgData name="Miss E Trevis" userId="S::emma.trevis@heritage.ttct.co.uk::53ed163c-77db-4932-9f04-bd1abcfa5a2b" providerId="AD" clId="Web-{735A6A5A-3227-8DAA-FED0-38F8F8BDB3CE}" dt="2024-02-14T10:23:21.156" v="4" actId="20577"/>
          <ac:spMkLst>
            <pc:docMk/>
            <pc:sldMk cId="0" sldId="256"/>
            <ac:spMk id="8" creationId="{00000000-0000-0000-0000-000000000000}"/>
          </ac:spMkLst>
        </pc:spChg>
      </pc:sldChg>
      <pc:sldChg chg="delSp">
        <pc:chgData name="Miss E Trevis" userId="S::emma.trevis@heritage.ttct.co.uk::53ed163c-77db-4932-9f04-bd1abcfa5a2b" providerId="AD" clId="Web-{735A6A5A-3227-8DAA-FED0-38F8F8BDB3CE}" dt="2024-02-14T10:23:28.109" v="5"/>
        <pc:sldMkLst>
          <pc:docMk/>
          <pc:sldMk cId="0" sldId="258"/>
        </pc:sldMkLst>
        <pc:picChg chg="del">
          <ac:chgData name="Miss E Trevis" userId="S::emma.trevis@heritage.ttct.co.uk::53ed163c-77db-4932-9f04-bd1abcfa5a2b" providerId="AD" clId="Web-{735A6A5A-3227-8DAA-FED0-38F8F8BDB3CE}" dt="2024-02-14T10:23:28.109" v="5"/>
          <ac:picMkLst>
            <pc:docMk/>
            <pc:sldMk cId="0" sldId="258"/>
            <ac:picMk id="2" creationId="{00000000-0000-0000-0000-000000000000}"/>
          </ac:picMkLst>
        </pc:picChg>
      </pc:sldChg>
    </pc:docChg>
  </pc:docChgLst>
  <pc:docChgLst>
    <pc:chgData name="Miss E Trevis" userId="S::emma.trevis@heritage.ttct.co.uk::53ed163c-77db-4932-9f04-bd1abcfa5a2b" providerId="AD" clId="Web-{8448BA4C-2740-AF14-2C46-ACD00F8F1E47}"/>
    <pc:docChg chg="modSld">
      <pc:chgData name="Miss E Trevis" userId="S::emma.trevis@heritage.ttct.co.uk::53ed163c-77db-4932-9f04-bd1abcfa5a2b" providerId="AD" clId="Web-{8448BA4C-2740-AF14-2C46-ACD00F8F1E47}" dt="2024-02-14T10:27:15.675" v="41" actId="20577"/>
      <pc:docMkLst>
        <pc:docMk/>
      </pc:docMkLst>
      <pc:sldChg chg="modSp">
        <pc:chgData name="Miss E Trevis" userId="S::emma.trevis@heritage.ttct.co.uk::53ed163c-77db-4932-9f04-bd1abcfa5a2b" providerId="AD" clId="Web-{8448BA4C-2740-AF14-2C46-ACD00F8F1E47}" dt="2024-02-14T10:27:15.675" v="41" actId="20577"/>
        <pc:sldMkLst>
          <pc:docMk/>
          <pc:sldMk cId="0" sldId="256"/>
        </pc:sldMkLst>
        <pc:spChg chg="mod">
          <ac:chgData name="Miss E Trevis" userId="S::emma.trevis@heritage.ttct.co.uk::53ed163c-77db-4932-9f04-bd1abcfa5a2b" providerId="AD" clId="Web-{8448BA4C-2740-AF14-2C46-ACD00F8F1E47}" dt="2024-02-14T10:27:15.675" v="41" actId="20577"/>
          <ac:spMkLst>
            <pc:docMk/>
            <pc:sldMk cId="0" sldId="256"/>
            <ac:spMk id="8" creationId="{00000000-0000-0000-0000-000000000000}"/>
          </ac:spMkLst>
        </pc:spChg>
      </pc:sldChg>
      <pc:sldChg chg="modSp">
        <pc:chgData name="Miss E Trevis" userId="S::emma.trevis@heritage.ttct.co.uk::53ed163c-77db-4932-9f04-bd1abcfa5a2b" providerId="AD" clId="Web-{8448BA4C-2740-AF14-2C46-ACD00F8F1E47}" dt="2024-02-14T10:27:09.128" v="38" actId="14100"/>
        <pc:sldMkLst>
          <pc:docMk/>
          <pc:sldMk cId="0" sldId="257"/>
        </pc:sldMkLst>
        <pc:spChg chg="mod">
          <ac:chgData name="Miss E Trevis" userId="S::emma.trevis@heritage.ttct.co.uk::53ed163c-77db-4932-9f04-bd1abcfa5a2b" providerId="AD" clId="Web-{8448BA4C-2740-AF14-2C46-ACD00F8F1E47}" dt="2024-02-14T10:27:09.128" v="38" actId="14100"/>
          <ac:spMkLst>
            <pc:docMk/>
            <pc:sldMk cId="0" sldId="257"/>
            <ac:spMk id="11" creationId="{00000000-0000-0000-0000-000000000000}"/>
          </ac:spMkLst>
        </pc:spChg>
      </pc:sldChg>
      <pc:sldChg chg="modSp">
        <pc:chgData name="Miss E Trevis" userId="S::emma.trevis@heritage.ttct.co.uk::53ed163c-77db-4932-9f04-bd1abcfa5a2b" providerId="AD" clId="Web-{8448BA4C-2740-AF14-2C46-ACD00F8F1E47}" dt="2024-02-14T10:26:52.206" v="34" actId="20577"/>
        <pc:sldMkLst>
          <pc:docMk/>
          <pc:sldMk cId="0" sldId="258"/>
        </pc:sldMkLst>
        <pc:spChg chg="mod">
          <ac:chgData name="Miss E Trevis" userId="S::emma.trevis@heritage.ttct.co.uk::53ed163c-77db-4932-9f04-bd1abcfa5a2b" providerId="AD" clId="Web-{8448BA4C-2740-AF14-2C46-ACD00F8F1E47}" dt="2024-02-14T10:26:52.206" v="34" actId="20577"/>
          <ac:spMkLst>
            <pc:docMk/>
            <pc:sldMk cId="0" sldId="258"/>
            <ac:spMk id="22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2/14/2024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998976" y="64006"/>
            <a:ext cx="4193158" cy="6793990"/>
          </a:xfrm>
          <a:prstGeom prst="rect">
            <a:avLst/>
          </a:prstGeom>
        </p:spPr>
      </p:pic>
      <p:sp>
        <p:nvSpPr>
          <p:cNvPr id="18" name="bg object 18"/>
          <p:cNvSpPr/>
          <p:nvPr/>
        </p:nvSpPr>
        <p:spPr>
          <a:xfrm>
            <a:off x="283463" y="227075"/>
            <a:ext cx="11683365" cy="1226820"/>
          </a:xfrm>
          <a:custGeom>
            <a:avLst/>
            <a:gdLst/>
            <a:ahLst/>
            <a:cxnLst/>
            <a:rect l="l" t="t" r="r" b="b"/>
            <a:pathLst>
              <a:path w="11683365" h="1226820">
                <a:moveTo>
                  <a:pt x="11069574" y="0"/>
                </a:moveTo>
                <a:lnTo>
                  <a:pt x="613410" y="0"/>
                </a:lnTo>
                <a:lnTo>
                  <a:pt x="565472" y="1845"/>
                </a:lnTo>
                <a:lnTo>
                  <a:pt x="518544" y="7289"/>
                </a:lnTo>
                <a:lnTo>
                  <a:pt x="472762" y="16197"/>
                </a:lnTo>
                <a:lnTo>
                  <a:pt x="428261" y="28432"/>
                </a:lnTo>
                <a:lnTo>
                  <a:pt x="385178" y="43857"/>
                </a:lnTo>
                <a:lnTo>
                  <a:pt x="343649" y="62337"/>
                </a:lnTo>
                <a:lnTo>
                  <a:pt x="303812" y="83735"/>
                </a:lnTo>
                <a:lnTo>
                  <a:pt x="265801" y="107915"/>
                </a:lnTo>
                <a:lnTo>
                  <a:pt x="229755" y="134740"/>
                </a:lnTo>
                <a:lnTo>
                  <a:pt x="195808" y="164075"/>
                </a:lnTo>
                <a:lnTo>
                  <a:pt x="164098" y="195783"/>
                </a:lnTo>
                <a:lnTo>
                  <a:pt x="134760" y="229728"/>
                </a:lnTo>
                <a:lnTo>
                  <a:pt x="107932" y="265774"/>
                </a:lnTo>
                <a:lnTo>
                  <a:pt x="83749" y="303784"/>
                </a:lnTo>
                <a:lnTo>
                  <a:pt x="62348" y="343622"/>
                </a:lnTo>
                <a:lnTo>
                  <a:pt x="43865" y="385151"/>
                </a:lnTo>
                <a:lnTo>
                  <a:pt x="28437" y="428237"/>
                </a:lnTo>
                <a:lnTo>
                  <a:pt x="16200" y="472742"/>
                </a:lnTo>
                <a:lnTo>
                  <a:pt x="7291" y="518530"/>
                </a:lnTo>
                <a:lnTo>
                  <a:pt x="1845" y="565464"/>
                </a:lnTo>
                <a:lnTo>
                  <a:pt x="0" y="613410"/>
                </a:lnTo>
                <a:lnTo>
                  <a:pt x="1845" y="661355"/>
                </a:lnTo>
                <a:lnTo>
                  <a:pt x="7291" y="708289"/>
                </a:lnTo>
                <a:lnTo>
                  <a:pt x="16200" y="754077"/>
                </a:lnTo>
                <a:lnTo>
                  <a:pt x="28437" y="798582"/>
                </a:lnTo>
                <a:lnTo>
                  <a:pt x="43865" y="841668"/>
                </a:lnTo>
                <a:lnTo>
                  <a:pt x="62348" y="883197"/>
                </a:lnTo>
                <a:lnTo>
                  <a:pt x="83749" y="923036"/>
                </a:lnTo>
                <a:lnTo>
                  <a:pt x="107932" y="961045"/>
                </a:lnTo>
                <a:lnTo>
                  <a:pt x="134760" y="997091"/>
                </a:lnTo>
                <a:lnTo>
                  <a:pt x="164098" y="1031036"/>
                </a:lnTo>
                <a:lnTo>
                  <a:pt x="195808" y="1062744"/>
                </a:lnTo>
                <a:lnTo>
                  <a:pt x="229755" y="1092079"/>
                </a:lnTo>
                <a:lnTo>
                  <a:pt x="265801" y="1118904"/>
                </a:lnTo>
                <a:lnTo>
                  <a:pt x="303812" y="1143084"/>
                </a:lnTo>
                <a:lnTo>
                  <a:pt x="343649" y="1164482"/>
                </a:lnTo>
                <a:lnTo>
                  <a:pt x="385178" y="1182962"/>
                </a:lnTo>
                <a:lnTo>
                  <a:pt x="428261" y="1198387"/>
                </a:lnTo>
                <a:lnTo>
                  <a:pt x="472762" y="1210622"/>
                </a:lnTo>
                <a:lnTo>
                  <a:pt x="518544" y="1219530"/>
                </a:lnTo>
                <a:lnTo>
                  <a:pt x="565472" y="1224974"/>
                </a:lnTo>
                <a:lnTo>
                  <a:pt x="613410" y="1226820"/>
                </a:lnTo>
                <a:lnTo>
                  <a:pt x="11069574" y="1226820"/>
                </a:lnTo>
                <a:lnTo>
                  <a:pt x="11117519" y="1224974"/>
                </a:lnTo>
                <a:lnTo>
                  <a:pt x="11164453" y="1219530"/>
                </a:lnTo>
                <a:lnTo>
                  <a:pt x="11210241" y="1210622"/>
                </a:lnTo>
                <a:lnTo>
                  <a:pt x="11254746" y="1198387"/>
                </a:lnTo>
                <a:lnTo>
                  <a:pt x="11297832" y="1182962"/>
                </a:lnTo>
                <a:lnTo>
                  <a:pt x="11339361" y="1164482"/>
                </a:lnTo>
                <a:lnTo>
                  <a:pt x="11379200" y="1143084"/>
                </a:lnTo>
                <a:lnTo>
                  <a:pt x="11417209" y="1118904"/>
                </a:lnTo>
                <a:lnTo>
                  <a:pt x="11453255" y="1092079"/>
                </a:lnTo>
                <a:lnTo>
                  <a:pt x="11487200" y="1062744"/>
                </a:lnTo>
                <a:lnTo>
                  <a:pt x="11518908" y="1031036"/>
                </a:lnTo>
                <a:lnTo>
                  <a:pt x="11548243" y="997091"/>
                </a:lnTo>
                <a:lnTo>
                  <a:pt x="11575068" y="961045"/>
                </a:lnTo>
                <a:lnTo>
                  <a:pt x="11599248" y="923036"/>
                </a:lnTo>
                <a:lnTo>
                  <a:pt x="11620646" y="883197"/>
                </a:lnTo>
                <a:lnTo>
                  <a:pt x="11639126" y="841668"/>
                </a:lnTo>
                <a:lnTo>
                  <a:pt x="11654551" y="798582"/>
                </a:lnTo>
                <a:lnTo>
                  <a:pt x="11666786" y="754077"/>
                </a:lnTo>
                <a:lnTo>
                  <a:pt x="11675694" y="708289"/>
                </a:lnTo>
                <a:lnTo>
                  <a:pt x="11681138" y="661355"/>
                </a:lnTo>
                <a:lnTo>
                  <a:pt x="11682984" y="613410"/>
                </a:lnTo>
                <a:lnTo>
                  <a:pt x="11681138" y="565464"/>
                </a:lnTo>
                <a:lnTo>
                  <a:pt x="11675694" y="518530"/>
                </a:lnTo>
                <a:lnTo>
                  <a:pt x="11666786" y="472742"/>
                </a:lnTo>
                <a:lnTo>
                  <a:pt x="11654551" y="428237"/>
                </a:lnTo>
                <a:lnTo>
                  <a:pt x="11639126" y="385151"/>
                </a:lnTo>
                <a:lnTo>
                  <a:pt x="11620646" y="343622"/>
                </a:lnTo>
                <a:lnTo>
                  <a:pt x="11599248" y="303784"/>
                </a:lnTo>
                <a:lnTo>
                  <a:pt x="11575068" y="265774"/>
                </a:lnTo>
                <a:lnTo>
                  <a:pt x="11548243" y="229728"/>
                </a:lnTo>
                <a:lnTo>
                  <a:pt x="11518908" y="195783"/>
                </a:lnTo>
                <a:lnTo>
                  <a:pt x="11487200" y="164075"/>
                </a:lnTo>
                <a:lnTo>
                  <a:pt x="11453255" y="134740"/>
                </a:lnTo>
                <a:lnTo>
                  <a:pt x="11417209" y="107915"/>
                </a:lnTo>
                <a:lnTo>
                  <a:pt x="11379200" y="83735"/>
                </a:lnTo>
                <a:lnTo>
                  <a:pt x="11339361" y="62337"/>
                </a:lnTo>
                <a:lnTo>
                  <a:pt x="11297832" y="43857"/>
                </a:lnTo>
                <a:lnTo>
                  <a:pt x="11254746" y="28432"/>
                </a:lnTo>
                <a:lnTo>
                  <a:pt x="11210241" y="16197"/>
                </a:lnTo>
                <a:lnTo>
                  <a:pt x="11164453" y="7289"/>
                </a:lnTo>
                <a:lnTo>
                  <a:pt x="11117519" y="1845"/>
                </a:lnTo>
                <a:lnTo>
                  <a:pt x="1106957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9" name="bg object 19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509016" y="434340"/>
            <a:ext cx="1391411" cy="800100"/>
          </a:xfrm>
          <a:prstGeom prst="rect">
            <a:avLst/>
          </a:prstGeom>
        </p:spPr>
      </p:pic>
      <p:pic>
        <p:nvPicPr>
          <p:cNvPr id="20" name="bg object 20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11091671" y="413004"/>
            <a:ext cx="504444" cy="800100"/>
          </a:xfrm>
          <a:prstGeom prst="rect">
            <a:avLst/>
          </a:prstGeom>
        </p:spPr>
      </p:pic>
      <p:sp>
        <p:nvSpPr>
          <p:cNvPr id="21" name="bg object 21"/>
          <p:cNvSpPr/>
          <p:nvPr/>
        </p:nvSpPr>
        <p:spPr>
          <a:xfrm>
            <a:off x="283463" y="227075"/>
            <a:ext cx="11683365" cy="1226820"/>
          </a:xfrm>
          <a:custGeom>
            <a:avLst/>
            <a:gdLst/>
            <a:ahLst/>
            <a:cxnLst/>
            <a:rect l="l" t="t" r="r" b="b"/>
            <a:pathLst>
              <a:path w="11683365" h="1226820">
                <a:moveTo>
                  <a:pt x="11069574" y="0"/>
                </a:moveTo>
                <a:lnTo>
                  <a:pt x="613410" y="0"/>
                </a:lnTo>
                <a:lnTo>
                  <a:pt x="565472" y="1845"/>
                </a:lnTo>
                <a:lnTo>
                  <a:pt x="518544" y="7289"/>
                </a:lnTo>
                <a:lnTo>
                  <a:pt x="472762" y="16197"/>
                </a:lnTo>
                <a:lnTo>
                  <a:pt x="428261" y="28432"/>
                </a:lnTo>
                <a:lnTo>
                  <a:pt x="385178" y="43857"/>
                </a:lnTo>
                <a:lnTo>
                  <a:pt x="343649" y="62337"/>
                </a:lnTo>
                <a:lnTo>
                  <a:pt x="303812" y="83735"/>
                </a:lnTo>
                <a:lnTo>
                  <a:pt x="265801" y="107915"/>
                </a:lnTo>
                <a:lnTo>
                  <a:pt x="229755" y="134740"/>
                </a:lnTo>
                <a:lnTo>
                  <a:pt x="195808" y="164075"/>
                </a:lnTo>
                <a:lnTo>
                  <a:pt x="164098" y="195783"/>
                </a:lnTo>
                <a:lnTo>
                  <a:pt x="134760" y="229728"/>
                </a:lnTo>
                <a:lnTo>
                  <a:pt x="107932" y="265774"/>
                </a:lnTo>
                <a:lnTo>
                  <a:pt x="83749" y="303784"/>
                </a:lnTo>
                <a:lnTo>
                  <a:pt x="62348" y="343622"/>
                </a:lnTo>
                <a:lnTo>
                  <a:pt x="43865" y="385151"/>
                </a:lnTo>
                <a:lnTo>
                  <a:pt x="28437" y="428237"/>
                </a:lnTo>
                <a:lnTo>
                  <a:pt x="16200" y="472742"/>
                </a:lnTo>
                <a:lnTo>
                  <a:pt x="7291" y="518530"/>
                </a:lnTo>
                <a:lnTo>
                  <a:pt x="1845" y="565464"/>
                </a:lnTo>
                <a:lnTo>
                  <a:pt x="0" y="613410"/>
                </a:lnTo>
                <a:lnTo>
                  <a:pt x="1845" y="661355"/>
                </a:lnTo>
                <a:lnTo>
                  <a:pt x="7291" y="708289"/>
                </a:lnTo>
                <a:lnTo>
                  <a:pt x="16200" y="754077"/>
                </a:lnTo>
                <a:lnTo>
                  <a:pt x="28437" y="798582"/>
                </a:lnTo>
                <a:lnTo>
                  <a:pt x="43865" y="841668"/>
                </a:lnTo>
                <a:lnTo>
                  <a:pt x="62348" y="883197"/>
                </a:lnTo>
                <a:lnTo>
                  <a:pt x="83749" y="923036"/>
                </a:lnTo>
                <a:lnTo>
                  <a:pt x="107932" y="961045"/>
                </a:lnTo>
                <a:lnTo>
                  <a:pt x="134760" y="997091"/>
                </a:lnTo>
                <a:lnTo>
                  <a:pt x="164098" y="1031036"/>
                </a:lnTo>
                <a:lnTo>
                  <a:pt x="195808" y="1062744"/>
                </a:lnTo>
                <a:lnTo>
                  <a:pt x="229755" y="1092079"/>
                </a:lnTo>
                <a:lnTo>
                  <a:pt x="265801" y="1118904"/>
                </a:lnTo>
                <a:lnTo>
                  <a:pt x="303812" y="1143084"/>
                </a:lnTo>
                <a:lnTo>
                  <a:pt x="343649" y="1164482"/>
                </a:lnTo>
                <a:lnTo>
                  <a:pt x="385178" y="1182962"/>
                </a:lnTo>
                <a:lnTo>
                  <a:pt x="428261" y="1198387"/>
                </a:lnTo>
                <a:lnTo>
                  <a:pt x="472762" y="1210622"/>
                </a:lnTo>
                <a:lnTo>
                  <a:pt x="518544" y="1219530"/>
                </a:lnTo>
                <a:lnTo>
                  <a:pt x="565472" y="1224974"/>
                </a:lnTo>
                <a:lnTo>
                  <a:pt x="613410" y="1226820"/>
                </a:lnTo>
                <a:lnTo>
                  <a:pt x="11069574" y="1226820"/>
                </a:lnTo>
                <a:lnTo>
                  <a:pt x="11117519" y="1224974"/>
                </a:lnTo>
                <a:lnTo>
                  <a:pt x="11164453" y="1219530"/>
                </a:lnTo>
                <a:lnTo>
                  <a:pt x="11210241" y="1210622"/>
                </a:lnTo>
                <a:lnTo>
                  <a:pt x="11254746" y="1198387"/>
                </a:lnTo>
                <a:lnTo>
                  <a:pt x="11297832" y="1182962"/>
                </a:lnTo>
                <a:lnTo>
                  <a:pt x="11339361" y="1164482"/>
                </a:lnTo>
                <a:lnTo>
                  <a:pt x="11379200" y="1143084"/>
                </a:lnTo>
                <a:lnTo>
                  <a:pt x="11417209" y="1118904"/>
                </a:lnTo>
                <a:lnTo>
                  <a:pt x="11453255" y="1092079"/>
                </a:lnTo>
                <a:lnTo>
                  <a:pt x="11487200" y="1062744"/>
                </a:lnTo>
                <a:lnTo>
                  <a:pt x="11518908" y="1031036"/>
                </a:lnTo>
                <a:lnTo>
                  <a:pt x="11548243" y="997091"/>
                </a:lnTo>
                <a:lnTo>
                  <a:pt x="11575068" y="961045"/>
                </a:lnTo>
                <a:lnTo>
                  <a:pt x="11599248" y="923036"/>
                </a:lnTo>
                <a:lnTo>
                  <a:pt x="11620646" y="883197"/>
                </a:lnTo>
                <a:lnTo>
                  <a:pt x="11639126" y="841668"/>
                </a:lnTo>
                <a:lnTo>
                  <a:pt x="11654551" y="798582"/>
                </a:lnTo>
                <a:lnTo>
                  <a:pt x="11666786" y="754077"/>
                </a:lnTo>
                <a:lnTo>
                  <a:pt x="11675694" y="708289"/>
                </a:lnTo>
                <a:lnTo>
                  <a:pt x="11681138" y="661355"/>
                </a:lnTo>
                <a:lnTo>
                  <a:pt x="11682984" y="613410"/>
                </a:lnTo>
                <a:lnTo>
                  <a:pt x="11681138" y="565464"/>
                </a:lnTo>
                <a:lnTo>
                  <a:pt x="11675694" y="518530"/>
                </a:lnTo>
                <a:lnTo>
                  <a:pt x="11666786" y="472742"/>
                </a:lnTo>
                <a:lnTo>
                  <a:pt x="11654551" y="428237"/>
                </a:lnTo>
                <a:lnTo>
                  <a:pt x="11639126" y="385151"/>
                </a:lnTo>
                <a:lnTo>
                  <a:pt x="11620646" y="343622"/>
                </a:lnTo>
                <a:lnTo>
                  <a:pt x="11599248" y="303784"/>
                </a:lnTo>
                <a:lnTo>
                  <a:pt x="11575068" y="265774"/>
                </a:lnTo>
                <a:lnTo>
                  <a:pt x="11548243" y="229728"/>
                </a:lnTo>
                <a:lnTo>
                  <a:pt x="11518908" y="195783"/>
                </a:lnTo>
                <a:lnTo>
                  <a:pt x="11487200" y="164075"/>
                </a:lnTo>
                <a:lnTo>
                  <a:pt x="11453255" y="134740"/>
                </a:lnTo>
                <a:lnTo>
                  <a:pt x="11417209" y="107915"/>
                </a:lnTo>
                <a:lnTo>
                  <a:pt x="11379200" y="83735"/>
                </a:lnTo>
                <a:lnTo>
                  <a:pt x="11339361" y="62337"/>
                </a:lnTo>
                <a:lnTo>
                  <a:pt x="11297832" y="43857"/>
                </a:lnTo>
                <a:lnTo>
                  <a:pt x="11254746" y="28432"/>
                </a:lnTo>
                <a:lnTo>
                  <a:pt x="11210241" y="16197"/>
                </a:lnTo>
                <a:lnTo>
                  <a:pt x="11164453" y="7289"/>
                </a:lnTo>
                <a:lnTo>
                  <a:pt x="11117519" y="1845"/>
                </a:lnTo>
                <a:lnTo>
                  <a:pt x="1106957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2" name="bg object 22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509016" y="434340"/>
            <a:ext cx="1391411" cy="800100"/>
          </a:xfrm>
          <a:prstGeom prst="rect">
            <a:avLst/>
          </a:prstGeom>
        </p:spPr>
      </p:pic>
      <p:pic>
        <p:nvPicPr>
          <p:cNvPr id="23" name="bg object 23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11091671" y="413004"/>
            <a:ext cx="504444" cy="800100"/>
          </a:xfrm>
          <a:prstGeom prst="rect">
            <a:avLst/>
          </a:prstGeom>
        </p:spPr>
      </p:pic>
      <p:sp>
        <p:nvSpPr>
          <p:cNvPr id="24" name="bg object 24"/>
          <p:cNvSpPr/>
          <p:nvPr/>
        </p:nvSpPr>
        <p:spPr>
          <a:xfrm>
            <a:off x="348995" y="6480047"/>
            <a:ext cx="11583035" cy="0"/>
          </a:xfrm>
          <a:custGeom>
            <a:avLst/>
            <a:gdLst/>
            <a:ahLst/>
            <a:cxnLst/>
            <a:rect l="l" t="t" r="r" b="b"/>
            <a:pathLst>
              <a:path w="11583035">
                <a:moveTo>
                  <a:pt x="0" y="0"/>
                </a:moveTo>
                <a:lnTo>
                  <a:pt x="11582908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2/14/2024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2/14/2024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2/14/2024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2/14/2024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4.jp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3998976" y="64006"/>
            <a:ext cx="4193158" cy="6793990"/>
          </a:xfrm>
          <a:prstGeom prst="rect">
            <a:avLst/>
          </a:prstGeom>
        </p:spPr>
      </p:pic>
      <p:sp>
        <p:nvSpPr>
          <p:cNvPr id="18" name="bg object 18"/>
          <p:cNvSpPr/>
          <p:nvPr/>
        </p:nvSpPr>
        <p:spPr>
          <a:xfrm>
            <a:off x="283463" y="227075"/>
            <a:ext cx="11683365" cy="1226820"/>
          </a:xfrm>
          <a:custGeom>
            <a:avLst/>
            <a:gdLst/>
            <a:ahLst/>
            <a:cxnLst/>
            <a:rect l="l" t="t" r="r" b="b"/>
            <a:pathLst>
              <a:path w="11683365" h="1226820">
                <a:moveTo>
                  <a:pt x="11069574" y="0"/>
                </a:moveTo>
                <a:lnTo>
                  <a:pt x="613410" y="0"/>
                </a:lnTo>
                <a:lnTo>
                  <a:pt x="565472" y="1845"/>
                </a:lnTo>
                <a:lnTo>
                  <a:pt x="518544" y="7289"/>
                </a:lnTo>
                <a:lnTo>
                  <a:pt x="472762" y="16197"/>
                </a:lnTo>
                <a:lnTo>
                  <a:pt x="428261" y="28432"/>
                </a:lnTo>
                <a:lnTo>
                  <a:pt x="385178" y="43857"/>
                </a:lnTo>
                <a:lnTo>
                  <a:pt x="343649" y="62337"/>
                </a:lnTo>
                <a:lnTo>
                  <a:pt x="303812" y="83735"/>
                </a:lnTo>
                <a:lnTo>
                  <a:pt x="265801" y="107915"/>
                </a:lnTo>
                <a:lnTo>
                  <a:pt x="229755" y="134740"/>
                </a:lnTo>
                <a:lnTo>
                  <a:pt x="195808" y="164075"/>
                </a:lnTo>
                <a:lnTo>
                  <a:pt x="164098" y="195783"/>
                </a:lnTo>
                <a:lnTo>
                  <a:pt x="134760" y="229728"/>
                </a:lnTo>
                <a:lnTo>
                  <a:pt x="107932" y="265774"/>
                </a:lnTo>
                <a:lnTo>
                  <a:pt x="83749" y="303784"/>
                </a:lnTo>
                <a:lnTo>
                  <a:pt x="62348" y="343622"/>
                </a:lnTo>
                <a:lnTo>
                  <a:pt x="43865" y="385151"/>
                </a:lnTo>
                <a:lnTo>
                  <a:pt x="28437" y="428237"/>
                </a:lnTo>
                <a:lnTo>
                  <a:pt x="16200" y="472742"/>
                </a:lnTo>
                <a:lnTo>
                  <a:pt x="7291" y="518530"/>
                </a:lnTo>
                <a:lnTo>
                  <a:pt x="1845" y="565464"/>
                </a:lnTo>
                <a:lnTo>
                  <a:pt x="0" y="613410"/>
                </a:lnTo>
                <a:lnTo>
                  <a:pt x="1845" y="661355"/>
                </a:lnTo>
                <a:lnTo>
                  <a:pt x="7291" y="708289"/>
                </a:lnTo>
                <a:lnTo>
                  <a:pt x="16200" y="754077"/>
                </a:lnTo>
                <a:lnTo>
                  <a:pt x="28437" y="798582"/>
                </a:lnTo>
                <a:lnTo>
                  <a:pt x="43865" y="841668"/>
                </a:lnTo>
                <a:lnTo>
                  <a:pt x="62348" y="883197"/>
                </a:lnTo>
                <a:lnTo>
                  <a:pt x="83749" y="923036"/>
                </a:lnTo>
                <a:lnTo>
                  <a:pt x="107932" y="961045"/>
                </a:lnTo>
                <a:lnTo>
                  <a:pt x="134760" y="997091"/>
                </a:lnTo>
                <a:lnTo>
                  <a:pt x="164098" y="1031036"/>
                </a:lnTo>
                <a:lnTo>
                  <a:pt x="195808" y="1062744"/>
                </a:lnTo>
                <a:lnTo>
                  <a:pt x="229755" y="1092079"/>
                </a:lnTo>
                <a:lnTo>
                  <a:pt x="265801" y="1118904"/>
                </a:lnTo>
                <a:lnTo>
                  <a:pt x="303812" y="1143084"/>
                </a:lnTo>
                <a:lnTo>
                  <a:pt x="343649" y="1164482"/>
                </a:lnTo>
                <a:lnTo>
                  <a:pt x="385178" y="1182962"/>
                </a:lnTo>
                <a:lnTo>
                  <a:pt x="428261" y="1198387"/>
                </a:lnTo>
                <a:lnTo>
                  <a:pt x="472762" y="1210622"/>
                </a:lnTo>
                <a:lnTo>
                  <a:pt x="518544" y="1219530"/>
                </a:lnTo>
                <a:lnTo>
                  <a:pt x="565472" y="1224974"/>
                </a:lnTo>
                <a:lnTo>
                  <a:pt x="613410" y="1226820"/>
                </a:lnTo>
                <a:lnTo>
                  <a:pt x="11069574" y="1226820"/>
                </a:lnTo>
                <a:lnTo>
                  <a:pt x="11117519" y="1224974"/>
                </a:lnTo>
                <a:lnTo>
                  <a:pt x="11164453" y="1219530"/>
                </a:lnTo>
                <a:lnTo>
                  <a:pt x="11210241" y="1210622"/>
                </a:lnTo>
                <a:lnTo>
                  <a:pt x="11254746" y="1198387"/>
                </a:lnTo>
                <a:lnTo>
                  <a:pt x="11297832" y="1182962"/>
                </a:lnTo>
                <a:lnTo>
                  <a:pt x="11339361" y="1164482"/>
                </a:lnTo>
                <a:lnTo>
                  <a:pt x="11379200" y="1143084"/>
                </a:lnTo>
                <a:lnTo>
                  <a:pt x="11417209" y="1118904"/>
                </a:lnTo>
                <a:lnTo>
                  <a:pt x="11453255" y="1092079"/>
                </a:lnTo>
                <a:lnTo>
                  <a:pt x="11487200" y="1062744"/>
                </a:lnTo>
                <a:lnTo>
                  <a:pt x="11518908" y="1031036"/>
                </a:lnTo>
                <a:lnTo>
                  <a:pt x="11548243" y="997091"/>
                </a:lnTo>
                <a:lnTo>
                  <a:pt x="11575068" y="961045"/>
                </a:lnTo>
                <a:lnTo>
                  <a:pt x="11599248" y="923036"/>
                </a:lnTo>
                <a:lnTo>
                  <a:pt x="11620646" y="883197"/>
                </a:lnTo>
                <a:lnTo>
                  <a:pt x="11639126" y="841668"/>
                </a:lnTo>
                <a:lnTo>
                  <a:pt x="11654551" y="798582"/>
                </a:lnTo>
                <a:lnTo>
                  <a:pt x="11666786" y="754077"/>
                </a:lnTo>
                <a:lnTo>
                  <a:pt x="11675694" y="708289"/>
                </a:lnTo>
                <a:lnTo>
                  <a:pt x="11681138" y="661355"/>
                </a:lnTo>
                <a:lnTo>
                  <a:pt x="11682984" y="613410"/>
                </a:lnTo>
                <a:lnTo>
                  <a:pt x="11681138" y="565464"/>
                </a:lnTo>
                <a:lnTo>
                  <a:pt x="11675694" y="518530"/>
                </a:lnTo>
                <a:lnTo>
                  <a:pt x="11666786" y="472742"/>
                </a:lnTo>
                <a:lnTo>
                  <a:pt x="11654551" y="428237"/>
                </a:lnTo>
                <a:lnTo>
                  <a:pt x="11639126" y="385151"/>
                </a:lnTo>
                <a:lnTo>
                  <a:pt x="11620646" y="343622"/>
                </a:lnTo>
                <a:lnTo>
                  <a:pt x="11599248" y="303784"/>
                </a:lnTo>
                <a:lnTo>
                  <a:pt x="11575068" y="265774"/>
                </a:lnTo>
                <a:lnTo>
                  <a:pt x="11548243" y="229728"/>
                </a:lnTo>
                <a:lnTo>
                  <a:pt x="11518908" y="195783"/>
                </a:lnTo>
                <a:lnTo>
                  <a:pt x="11487200" y="164075"/>
                </a:lnTo>
                <a:lnTo>
                  <a:pt x="11453255" y="134740"/>
                </a:lnTo>
                <a:lnTo>
                  <a:pt x="11417209" y="107915"/>
                </a:lnTo>
                <a:lnTo>
                  <a:pt x="11379200" y="83735"/>
                </a:lnTo>
                <a:lnTo>
                  <a:pt x="11339361" y="62337"/>
                </a:lnTo>
                <a:lnTo>
                  <a:pt x="11297832" y="43857"/>
                </a:lnTo>
                <a:lnTo>
                  <a:pt x="11254746" y="28432"/>
                </a:lnTo>
                <a:lnTo>
                  <a:pt x="11210241" y="16197"/>
                </a:lnTo>
                <a:lnTo>
                  <a:pt x="11164453" y="7289"/>
                </a:lnTo>
                <a:lnTo>
                  <a:pt x="11117519" y="1845"/>
                </a:lnTo>
                <a:lnTo>
                  <a:pt x="1106957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9" name="bg object 19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509016" y="434340"/>
            <a:ext cx="1391411" cy="800100"/>
          </a:xfrm>
          <a:prstGeom prst="rect">
            <a:avLst/>
          </a:prstGeom>
        </p:spPr>
      </p:pic>
      <p:pic>
        <p:nvPicPr>
          <p:cNvPr id="20" name="bg object 20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11091671" y="413004"/>
            <a:ext cx="504444" cy="800100"/>
          </a:xfrm>
          <a:prstGeom prst="rect">
            <a:avLst/>
          </a:prstGeom>
        </p:spPr>
      </p:pic>
      <p:sp>
        <p:nvSpPr>
          <p:cNvPr id="21" name="bg object 21"/>
          <p:cNvSpPr/>
          <p:nvPr/>
        </p:nvSpPr>
        <p:spPr>
          <a:xfrm>
            <a:off x="283463" y="227075"/>
            <a:ext cx="11683365" cy="1226820"/>
          </a:xfrm>
          <a:custGeom>
            <a:avLst/>
            <a:gdLst/>
            <a:ahLst/>
            <a:cxnLst/>
            <a:rect l="l" t="t" r="r" b="b"/>
            <a:pathLst>
              <a:path w="11683365" h="1226820">
                <a:moveTo>
                  <a:pt x="11069574" y="0"/>
                </a:moveTo>
                <a:lnTo>
                  <a:pt x="613410" y="0"/>
                </a:lnTo>
                <a:lnTo>
                  <a:pt x="565472" y="1845"/>
                </a:lnTo>
                <a:lnTo>
                  <a:pt x="518544" y="7289"/>
                </a:lnTo>
                <a:lnTo>
                  <a:pt x="472762" y="16197"/>
                </a:lnTo>
                <a:lnTo>
                  <a:pt x="428261" y="28432"/>
                </a:lnTo>
                <a:lnTo>
                  <a:pt x="385178" y="43857"/>
                </a:lnTo>
                <a:lnTo>
                  <a:pt x="343649" y="62337"/>
                </a:lnTo>
                <a:lnTo>
                  <a:pt x="303812" y="83735"/>
                </a:lnTo>
                <a:lnTo>
                  <a:pt x="265801" y="107915"/>
                </a:lnTo>
                <a:lnTo>
                  <a:pt x="229755" y="134740"/>
                </a:lnTo>
                <a:lnTo>
                  <a:pt x="195808" y="164075"/>
                </a:lnTo>
                <a:lnTo>
                  <a:pt x="164098" y="195783"/>
                </a:lnTo>
                <a:lnTo>
                  <a:pt x="134760" y="229728"/>
                </a:lnTo>
                <a:lnTo>
                  <a:pt x="107932" y="265774"/>
                </a:lnTo>
                <a:lnTo>
                  <a:pt x="83749" y="303784"/>
                </a:lnTo>
                <a:lnTo>
                  <a:pt x="62348" y="343622"/>
                </a:lnTo>
                <a:lnTo>
                  <a:pt x="43865" y="385151"/>
                </a:lnTo>
                <a:lnTo>
                  <a:pt x="28437" y="428237"/>
                </a:lnTo>
                <a:lnTo>
                  <a:pt x="16200" y="472742"/>
                </a:lnTo>
                <a:lnTo>
                  <a:pt x="7291" y="518530"/>
                </a:lnTo>
                <a:lnTo>
                  <a:pt x="1845" y="565464"/>
                </a:lnTo>
                <a:lnTo>
                  <a:pt x="0" y="613410"/>
                </a:lnTo>
                <a:lnTo>
                  <a:pt x="1845" y="661355"/>
                </a:lnTo>
                <a:lnTo>
                  <a:pt x="7291" y="708289"/>
                </a:lnTo>
                <a:lnTo>
                  <a:pt x="16200" y="754077"/>
                </a:lnTo>
                <a:lnTo>
                  <a:pt x="28437" y="798582"/>
                </a:lnTo>
                <a:lnTo>
                  <a:pt x="43865" y="841668"/>
                </a:lnTo>
                <a:lnTo>
                  <a:pt x="62348" y="883197"/>
                </a:lnTo>
                <a:lnTo>
                  <a:pt x="83749" y="923036"/>
                </a:lnTo>
                <a:lnTo>
                  <a:pt x="107932" y="961045"/>
                </a:lnTo>
                <a:lnTo>
                  <a:pt x="134760" y="997091"/>
                </a:lnTo>
                <a:lnTo>
                  <a:pt x="164098" y="1031036"/>
                </a:lnTo>
                <a:lnTo>
                  <a:pt x="195808" y="1062744"/>
                </a:lnTo>
                <a:lnTo>
                  <a:pt x="229755" y="1092079"/>
                </a:lnTo>
                <a:lnTo>
                  <a:pt x="265801" y="1118904"/>
                </a:lnTo>
                <a:lnTo>
                  <a:pt x="303812" y="1143084"/>
                </a:lnTo>
                <a:lnTo>
                  <a:pt x="343649" y="1164482"/>
                </a:lnTo>
                <a:lnTo>
                  <a:pt x="385178" y="1182962"/>
                </a:lnTo>
                <a:lnTo>
                  <a:pt x="428261" y="1198387"/>
                </a:lnTo>
                <a:lnTo>
                  <a:pt x="472762" y="1210622"/>
                </a:lnTo>
                <a:lnTo>
                  <a:pt x="518544" y="1219530"/>
                </a:lnTo>
                <a:lnTo>
                  <a:pt x="565472" y="1224974"/>
                </a:lnTo>
                <a:lnTo>
                  <a:pt x="613410" y="1226820"/>
                </a:lnTo>
                <a:lnTo>
                  <a:pt x="11069574" y="1226820"/>
                </a:lnTo>
                <a:lnTo>
                  <a:pt x="11117519" y="1224974"/>
                </a:lnTo>
                <a:lnTo>
                  <a:pt x="11164453" y="1219530"/>
                </a:lnTo>
                <a:lnTo>
                  <a:pt x="11210241" y="1210622"/>
                </a:lnTo>
                <a:lnTo>
                  <a:pt x="11254746" y="1198387"/>
                </a:lnTo>
                <a:lnTo>
                  <a:pt x="11297832" y="1182962"/>
                </a:lnTo>
                <a:lnTo>
                  <a:pt x="11339361" y="1164482"/>
                </a:lnTo>
                <a:lnTo>
                  <a:pt x="11379200" y="1143084"/>
                </a:lnTo>
                <a:lnTo>
                  <a:pt x="11417209" y="1118904"/>
                </a:lnTo>
                <a:lnTo>
                  <a:pt x="11453255" y="1092079"/>
                </a:lnTo>
                <a:lnTo>
                  <a:pt x="11487200" y="1062744"/>
                </a:lnTo>
                <a:lnTo>
                  <a:pt x="11518908" y="1031036"/>
                </a:lnTo>
                <a:lnTo>
                  <a:pt x="11548243" y="997091"/>
                </a:lnTo>
                <a:lnTo>
                  <a:pt x="11575068" y="961045"/>
                </a:lnTo>
                <a:lnTo>
                  <a:pt x="11599248" y="923036"/>
                </a:lnTo>
                <a:lnTo>
                  <a:pt x="11620646" y="883197"/>
                </a:lnTo>
                <a:lnTo>
                  <a:pt x="11639126" y="841668"/>
                </a:lnTo>
                <a:lnTo>
                  <a:pt x="11654551" y="798582"/>
                </a:lnTo>
                <a:lnTo>
                  <a:pt x="11666786" y="754077"/>
                </a:lnTo>
                <a:lnTo>
                  <a:pt x="11675694" y="708289"/>
                </a:lnTo>
                <a:lnTo>
                  <a:pt x="11681138" y="661355"/>
                </a:lnTo>
                <a:lnTo>
                  <a:pt x="11682984" y="613410"/>
                </a:lnTo>
                <a:lnTo>
                  <a:pt x="11681138" y="565464"/>
                </a:lnTo>
                <a:lnTo>
                  <a:pt x="11675694" y="518530"/>
                </a:lnTo>
                <a:lnTo>
                  <a:pt x="11666786" y="472742"/>
                </a:lnTo>
                <a:lnTo>
                  <a:pt x="11654551" y="428237"/>
                </a:lnTo>
                <a:lnTo>
                  <a:pt x="11639126" y="385151"/>
                </a:lnTo>
                <a:lnTo>
                  <a:pt x="11620646" y="343622"/>
                </a:lnTo>
                <a:lnTo>
                  <a:pt x="11599248" y="303784"/>
                </a:lnTo>
                <a:lnTo>
                  <a:pt x="11575068" y="265774"/>
                </a:lnTo>
                <a:lnTo>
                  <a:pt x="11548243" y="229728"/>
                </a:lnTo>
                <a:lnTo>
                  <a:pt x="11518908" y="195783"/>
                </a:lnTo>
                <a:lnTo>
                  <a:pt x="11487200" y="164075"/>
                </a:lnTo>
                <a:lnTo>
                  <a:pt x="11453255" y="134740"/>
                </a:lnTo>
                <a:lnTo>
                  <a:pt x="11417209" y="107915"/>
                </a:lnTo>
                <a:lnTo>
                  <a:pt x="11379200" y="83735"/>
                </a:lnTo>
                <a:lnTo>
                  <a:pt x="11339361" y="62337"/>
                </a:lnTo>
                <a:lnTo>
                  <a:pt x="11297832" y="43857"/>
                </a:lnTo>
                <a:lnTo>
                  <a:pt x="11254746" y="28432"/>
                </a:lnTo>
                <a:lnTo>
                  <a:pt x="11210241" y="16197"/>
                </a:lnTo>
                <a:lnTo>
                  <a:pt x="11164453" y="7289"/>
                </a:lnTo>
                <a:lnTo>
                  <a:pt x="11117519" y="1845"/>
                </a:lnTo>
                <a:lnTo>
                  <a:pt x="1106957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2" name="bg object 22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509016" y="434340"/>
            <a:ext cx="1391411" cy="800100"/>
          </a:xfrm>
          <a:prstGeom prst="rect">
            <a:avLst/>
          </a:prstGeom>
        </p:spPr>
      </p:pic>
      <p:pic>
        <p:nvPicPr>
          <p:cNvPr id="23" name="bg object 23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11091671" y="413004"/>
            <a:ext cx="504444" cy="800100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252596" y="516077"/>
            <a:ext cx="5686806" cy="5746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09600" y="1577340"/>
            <a:ext cx="109728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2/14/2024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charlotte.bond@heritage.ttct.co.uk" TargetMode="Externa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charlotte.bond@heritage.ttct.co.uk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charlotte.bond@heritage.ttct.co.uk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32587" y="1581911"/>
            <a:ext cx="6126480" cy="3248025"/>
          </a:xfrm>
          <a:custGeom>
            <a:avLst/>
            <a:gdLst/>
            <a:ahLst/>
            <a:cxnLst/>
            <a:rect l="l" t="t" r="r" b="b"/>
            <a:pathLst>
              <a:path w="6126480" h="3248025">
                <a:moveTo>
                  <a:pt x="5891911" y="0"/>
                </a:moveTo>
                <a:lnTo>
                  <a:pt x="234518" y="0"/>
                </a:lnTo>
                <a:lnTo>
                  <a:pt x="187252" y="4765"/>
                </a:lnTo>
                <a:lnTo>
                  <a:pt x="143230" y="18434"/>
                </a:lnTo>
                <a:lnTo>
                  <a:pt x="103393" y="40063"/>
                </a:lnTo>
                <a:lnTo>
                  <a:pt x="68686" y="68707"/>
                </a:lnTo>
                <a:lnTo>
                  <a:pt x="40050" y="103423"/>
                </a:lnTo>
                <a:lnTo>
                  <a:pt x="18428" y="143267"/>
                </a:lnTo>
                <a:lnTo>
                  <a:pt x="4764" y="187297"/>
                </a:lnTo>
                <a:lnTo>
                  <a:pt x="0" y="234568"/>
                </a:lnTo>
                <a:lnTo>
                  <a:pt x="0" y="3013075"/>
                </a:lnTo>
                <a:lnTo>
                  <a:pt x="4764" y="3060346"/>
                </a:lnTo>
                <a:lnTo>
                  <a:pt x="18428" y="3104376"/>
                </a:lnTo>
                <a:lnTo>
                  <a:pt x="40050" y="3144220"/>
                </a:lnTo>
                <a:lnTo>
                  <a:pt x="68686" y="3178937"/>
                </a:lnTo>
                <a:lnTo>
                  <a:pt x="103393" y="3207580"/>
                </a:lnTo>
                <a:lnTo>
                  <a:pt x="143230" y="3229209"/>
                </a:lnTo>
                <a:lnTo>
                  <a:pt x="187252" y="3242878"/>
                </a:lnTo>
                <a:lnTo>
                  <a:pt x="234518" y="3247644"/>
                </a:lnTo>
                <a:lnTo>
                  <a:pt x="5891911" y="3247644"/>
                </a:lnTo>
                <a:lnTo>
                  <a:pt x="5939182" y="3242878"/>
                </a:lnTo>
                <a:lnTo>
                  <a:pt x="5983212" y="3229209"/>
                </a:lnTo>
                <a:lnTo>
                  <a:pt x="6023056" y="3207580"/>
                </a:lnTo>
                <a:lnTo>
                  <a:pt x="6057772" y="3178937"/>
                </a:lnTo>
                <a:lnTo>
                  <a:pt x="6086416" y="3144220"/>
                </a:lnTo>
                <a:lnTo>
                  <a:pt x="6108045" y="3104376"/>
                </a:lnTo>
                <a:lnTo>
                  <a:pt x="6121714" y="3060346"/>
                </a:lnTo>
                <a:lnTo>
                  <a:pt x="6126480" y="3013075"/>
                </a:lnTo>
                <a:lnTo>
                  <a:pt x="6126480" y="234568"/>
                </a:lnTo>
                <a:lnTo>
                  <a:pt x="6121714" y="187297"/>
                </a:lnTo>
                <a:lnTo>
                  <a:pt x="6108045" y="143267"/>
                </a:lnTo>
                <a:lnTo>
                  <a:pt x="6086416" y="103423"/>
                </a:lnTo>
                <a:lnTo>
                  <a:pt x="6057772" y="68707"/>
                </a:lnTo>
                <a:lnTo>
                  <a:pt x="6023056" y="40063"/>
                </a:lnTo>
                <a:lnTo>
                  <a:pt x="5983212" y="18434"/>
                </a:lnTo>
                <a:lnTo>
                  <a:pt x="5939182" y="4765"/>
                </a:lnTo>
                <a:lnTo>
                  <a:pt x="5891911" y="0"/>
                </a:lnTo>
                <a:close/>
              </a:path>
            </a:pathLst>
          </a:custGeom>
          <a:solidFill>
            <a:srgbClr val="E2A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348995" y="6480047"/>
            <a:ext cx="11583035" cy="0"/>
          </a:xfrm>
          <a:custGeom>
            <a:avLst/>
            <a:gdLst/>
            <a:ahLst/>
            <a:cxnLst/>
            <a:rect l="l" t="t" r="r" b="b"/>
            <a:pathLst>
              <a:path w="11583035">
                <a:moveTo>
                  <a:pt x="0" y="0"/>
                </a:moveTo>
                <a:lnTo>
                  <a:pt x="11582908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2985007" y="516077"/>
            <a:ext cx="620522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310" dirty="0"/>
              <a:t>Course</a:t>
            </a:r>
            <a:r>
              <a:rPr spc="95" dirty="0"/>
              <a:t> </a:t>
            </a:r>
            <a:r>
              <a:rPr spc="235" dirty="0"/>
              <a:t>Information:</a:t>
            </a:r>
            <a:r>
              <a:rPr spc="45" dirty="0"/>
              <a:t> </a:t>
            </a:r>
            <a:r>
              <a:rPr spc="305" dirty="0">
                <a:solidFill>
                  <a:srgbClr val="FFC000"/>
                </a:solidFill>
              </a:rPr>
              <a:t>English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338734" y="1639062"/>
            <a:ext cx="5723255" cy="27698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u="sng" spc="18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English</a:t>
            </a:r>
            <a:r>
              <a:rPr sz="2000" b="1" u="sng" spc="3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000" b="1" u="sng" spc="20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Language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950">
              <a:latin typeface="Calibri"/>
              <a:cs typeface="Calibri"/>
            </a:endParaRPr>
          </a:p>
          <a:p>
            <a:pPr marL="12700" marR="5080">
              <a:lnSpc>
                <a:spcPct val="100000"/>
              </a:lnSpc>
            </a:pPr>
            <a:r>
              <a:rPr sz="2000" spc="130" dirty="0">
                <a:latin typeface="Calibri"/>
                <a:cs typeface="Calibri"/>
              </a:rPr>
              <a:t>The</a:t>
            </a:r>
            <a:r>
              <a:rPr sz="2000" spc="75" dirty="0">
                <a:latin typeface="Calibri"/>
                <a:cs typeface="Calibri"/>
              </a:rPr>
              <a:t> </a:t>
            </a:r>
            <a:r>
              <a:rPr sz="2000" spc="85" dirty="0">
                <a:latin typeface="Calibri"/>
                <a:cs typeface="Calibri"/>
              </a:rPr>
              <a:t>specification</a:t>
            </a:r>
            <a:r>
              <a:rPr sz="2000" spc="6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will</a:t>
            </a:r>
            <a:r>
              <a:rPr sz="2000" spc="70" dirty="0">
                <a:latin typeface="Calibri"/>
                <a:cs typeface="Calibri"/>
              </a:rPr>
              <a:t> </a:t>
            </a:r>
            <a:r>
              <a:rPr sz="2000" spc="120" dirty="0">
                <a:latin typeface="Calibri"/>
                <a:cs typeface="Calibri"/>
              </a:rPr>
              <a:t>enable</a:t>
            </a:r>
            <a:r>
              <a:rPr sz="2000" spc="80" dirty="0">
                <a:latin typeface="Calibri"/>
                <a:cs typeface="Calibri"/>
              </a:rPr>
              <a:t> </a:t>
            </a:r>
            <a:r>
              <a:rPr sz="2000" spc="85" dirty="0">
                <a:latin typeface="Calibri"/>
                <a:cs typeface="Calibri"/>
              </a:rPr>
              <a:t>students </a:t>
            </a:r>
            <a:r>
              <a:rPr sz="2000" spc="70" dirty="0">
                <a:latin typeface="Calibri"/>
                <a:cs typeface="Calibri"/>
              </a:rPr>
              <a:t>of</a:t>
            </a:r>
            <a:r>
              <a:rPr sz="2000" spc="140" dirty="0">
                <a:latin typeface="Calibri"/>
                <a:cs typeface="Calibri"/>
              </a:rPr>
              <a:t> </a:t>
            </a:r>
            <a:r>
              <a:rPr sz="2000" spc="30" dirty="0">
                <a:latin typeface="Calibri"/>
                <a:cs typeface="Calibri"/>
              </a:rPr>
              <a:t>all </a:t>
            </a:r>
            <a:r>
              <a:rPr sz="2000" spc="75" dirty="0">
                <a:latin typeface="Calibri"/>
                <a:cs typeface="Calibri"/>
              </a:rPr>
              <a:t>abilities</a:t>
            </a:r>
            <a:r>
              <a:rPr sz="2000" spc="25" dirty="0">
                <a:latin typeface="Calibri"/>
                <a:cs typeface="Calibri"/>
              </a:rPr>
              <a:t> </a:t>
            </a:r>
            <a:r>
              <a:rPr sz="2000" spc="60" dirty="0">
                <a:latin typeface="Calibri"/>
                <a:cs typeface="Calibri"/>
              </a:rPr>
              <a:t>to</a:t>
            </a:r>
            <a:r>
              <a:rPr sz="2000" spc="50" dirty="0">
                <a:latin typeface="Calibri"/>
                <a:cs typeface="Calibri"/>
              </a:rPr>
              <a:t> </a:t>
            </a:r>
            <a:r>
              <a:rPr sz="2000" spc="140" dirty="0">
                <a:latin typeface="Calibri"/>
                <a:cs typeface="Calibri"/>
              </a:rPr>
              <a:t>develop</a:t>
            </a:r>
            <a:r>
              <a:rPr sz="2000" spc="50" dirty="0">
                <a:latin typeface="Calibri"/>
                <a:cs typeface="Calibri"/>
              </a:rPr>
              <a:t> </a:t>
            </a:r>
            <a:r>
              <a:rPr sz="2000" spc="70" dirty="0">
                <a:latin typeface="Calibri"/>
                <a:cs typeface="Calibri"/>
              </a:rPr>
              <a:t>the</a:t>
            </a:r>
            <a:r>
              <a:rPr sz="2000" spc="35" dirty="0">
                <a:latin typeface="Calibri"/>
                <a:cs typeface="Calibri"/>
              </a:rPr>
              <a:t> </a:t>
            </a:r>
            <a:r>
              <a:rPr sz="2000" spc="70" dirty="0">
                <a:latin typeface="Calibri"/>
                <a:cs typeface="Calibri"/>
              </a:rPr>
              <a:t>skills</a:t>
            </a:r>
            <a:r>
              <a:rPr sz="2000" spc="40" dirty="0">
                <a:latin typeface="Calibri"/>
                <a:cs typeface="Calibri"/>
              </a:rPr>
              <a:t> </a:t>
            </a:r>
            <a:r>
              <a:rPr sz="2000" spc="65" dirty="0">
                <a:latin typeface="Calibri"/>
                <a:cs typeface="Calibri"/>
              </a:rPr>
              <a:t>they</a:t>
            </a:r>
            <a:r>
              <a:rPr sz="2000" spc="50" dirty="0">
                <a:latin typeface="Calibri"/>
                <a:cs typeface="Calibri"/>
              </a:rPr>
              <a:t> </a:t>
            </a:r>
            <a:r>
              <a:rPr sz="2000" spc="145" dirty="0">
                <a:latin typeface="Calibri"/>
                <a:cs typeface="Calibri"/>
              </a:rPr>
              <a:t>need</a:t>
            </a:r>
            <a:r>
              <a:rPr sz="2000" spc="30" dirty="0">
                <a:latin typeface="Calibri"/>
                <a:cs typeface="Calibri"/>
              </a:rPr>
              <a:t> </a:t>
            </a:r>
            <a:r>
              <a:rPr sz="2000" spc="60" dirty="0">
                <a:latin typeface="Calibri"/>
                <a:cs typeface="Calibri"/>
              </a:rPr>
              <a:t>to</a:t>
            </a:r>
            <a:r>
              <a:rPr sz="2000" spc="50" dirty="0">
                <a:latin typeface="Calibri"/>
                <a:cs typeface="Calibri"/>
              </a:rPr>
              <a:t> </a:t>
            </a:r>
            <a:r>
              <a:rPr sz="2000" spc="75" dirty="0">
                <a:latin typeface="Calibri"/>
                <a:cs typeface="Calibri"/>
              </a:rPr>
              <a:t>read, </a:t>
            </a:r>
            <a:r>
              <a:rPr sz="2000" spc="105" dirty="0">
                <a:latin typeface="Calibri"/>
                <a:cs typeface="Calibri"/>
              </a:rPr>
              <a:t>understand</a:t>
            </a:r>
            <a:r>
              <a:rPr sz="2000" spc="45" dirty="0">
                <a:latin typeface="Calibri"/>
                <a:cs typeface="Calibri"/>
              </a:rPr>
              <a:t> </a:t>
            </a:r>
            <a:r>
              <a:rPr sz="2000" spc="135" dirty="0">
                <a:latin typeface="Calibri"/>
                <a:cs typeface="Calibri"/>
              </a:rPr>
              <a:t>and</a:t>
            </a:r>
            <a:r>
              <a:rPr sz="2000" spc="50" dirty="0">
                <a:latin typeface="Calibri"/>
                <a:cs typeface="Calibri"/>
              </a:rPr>
              <a:t> </a:t>
            </a:r>
            <a:r>
              <a:rPr sz="2000" spc="90" dirty="0">
                <a:latin typeface="Calibri"/>
                <a:cs typeface="Calibri"/>
              </a:rPr>
              <a:t>analyse</a:t>
            </a:r>
            <a:r>
              <a:rPr sz="2000" spc="35" dirty="0">
                <a:latin typeface="Calibri"/>
                <a:cs typeface="Calibri"/>
              </a:rPr>
              <a:t> </a:t>
            </a:r>
            <a:r>
              <a:rPr sz="2000" spc="105" dirty="0">
                <a:latin typeface="Calibri"/>
                <a:cs typeface="Calibri"/>
              </a:rPr>
              <a:t>a</a:t>
            </a:r>
            <a:r>
              <a:rPr sz="2000" spc="50" dirty="0">
                <a:latin typeface="Calibri"/>
                <a:cs typeface="Calibri"/>
              </a:rPr>
              <a:t> </a:t>
            </a:r>
            <a:r>
              <a:rPr sz="2000" spc="110" dirty="0">
                <a:latin typeface="Calibri"/>
                <a:cs typeface="Calibri"/>
              </a:rPr>
              <a:t>wide</a:t>
            </a:r>
            <a:r>
              <a:rPr sz="2000" spc="45" dirty="0">
                <a:latin typeface="Calibri"/>
                <a:cs typeface="Calibri"/>
              </a:rPr>
              <a:t> </a:t>
            </a:r>
            <a:r>
              <a:rPr sz="2000" spc="125" dirty="0">
                <a:latin typeface="Calibri"/>
                <a:cs typeface="Calibri"/>
              </a:rPr>
              <a:t>range</a:t>
            </a:r>
            <a:r>
              <a:rPr sz="2000" spc="35" dirty="0">
                <a:latin typeface="Calibri"/>
                <a:cs typeface="Calibri"/>
              </a:rPr>
              <a:t> </a:t>
            </a:r>
            <a:r>
              <a:rPr sz="2000" spc="70" dirty="0">
                <a:latin typeface="Calibri"/>
                <a:cs typeface="Calibri"/>
              </a:rPr>
              <a:t>of</a:t>
            </a:r>
            <a:r>
              <a:rPr sz="2000" spc="105" dirty="0">
                <a:latin typeface="Calibri"/>
                <a:cs typeface="Calibri"/>
              </a:rPr>
              <a:t> </a:t>
            </a:r>
            <a:r>
              <a:rPr sz="2000" spc="40" dirty="0">
                <a:latin typeface="Calibri"/>
                <a:cs typeface="Calibri"/>
              </a:rPr>
              <a:t>different </a:t>
            </a:r>
            <a:r>
              <a:rPr sz="2000" dirty="0">
                <a:latin typeface="Calibri"/>
                <a:cs typeface="Calibri"/>
              </a:rPr>
              <a:t>texts</a:t>
            </a:r>
            <a:r>
              <a:rPr sz="2000" spc="85" dirty="0">
                <a:latin typeface="Calibri"/>
                <a:cs typeface="Calibri"/>
              </a:rPr>
              <a:t> </a:t>
            </a:r>
            <a:r>
              <a:rPr sz="2000" spc="125" dirty="0">
                <a:latin typeface="Calibri"/>
                <a:cs typeface="Calibri"/>
              </a:rPr>
              <a:t>covering</a:t>
            </a:r>
            <a:r>
              <a:rPr sz="2000" spc="80" dirty="0">
                <a:latin typeface="Calibri"/>
                <a:cs typeface="Calibri"/>
              </a:rPr>
              <a:t> </a:t>
            </a:r>
            <a:r>
              <a:rPr sz="2000" spc="70" dirty="0">
                <a:latin typeface="Calibri"/>
                <a:cs typeface="Calibri"/>
              </a:rPr>
              <a:t>the</a:t>
            </a:r>
            <a:r>
              <a:rPr sz="2000" spc="80" dirty="0">
                <a:latin typeface="Calibri"/>
                <a:cs typeface="Calibri"/>
              </a:rPr>
              <a:t> </a:t>
            </a:r>
            <a:r>
              <a:rPr sz="2000" spc="70" dirty="0">
                <a:latin typeface="Calibri"/>
                <a:cs typeface="Calibri"/>
              </a:rPr>
              <a:t>19th,</a:t>
            </a:r>
            <a:r>
              <a:rPr sz="2000" spc="25" dirty="0">
                <a:latin typeface="Calibri"/>
                <a:cs typeface="Calibri"/>
              </a:rPr>
              <a:t> </a:t>
            </a:r>
            <a:r>
              <a:rPr sz="2000" spc="85" dirty="0">
                <a:latin typeface="Calibri"/>
                <a:cs typeface="Calibri"/>
              </a:rPr>
              <a:t>20th</a:t>
            </a:r>
            <a:r>
              <a:rPr sz="2000" spc="80" dirty="0">
                <a:latin typeface="Calibri"/>
                <a:cs typeface="Calibri"/>
              </a:rPr>
              <a:t> </a:t>
            </a:r>
            <a:r>
              <a:rPr sz="2000" spc="135" dirty="0">
                <a:latin typeface="Calibri"/>
                <a:cs typeface="Calibri"/>
              </a:rPr>
              <a:t>and</a:t>
            </a:r>
            <a:r>
              <a:rPr sz="2000" spc="90" dirty="0">
                <a:latin typeface="Calibri"/>
                <a:cs typeface="Calibri"/>
              </a:rPr>
              <a:t> </a:t>
            </a:r>
            <a:r>
              <a:rPr sz="2000" spc="80" dirty="0">
                <a:latin typeface="Calibri"/>
                <a:cs typeface="Calibri"/>
              </a:rPr>
              <a:t>21st</a:t>
            </a:r>
            <a:r>
              <a:rPr sz="2000" spc="85" dirty="0">
                <a:latin typeface="Calibri"/>
                <a:cs typeface="Calibri"/>
              </a:rPr>
              <a:t> </a:t>
            </a:r>
            <a:r>
              <a:rPr sz="2000" spc="65" dirty="0">
                <a:latin typeface="Calibri"/>
                <a:cs typeface="Calibri"/>
              </a:rPr>
              <a:t>century </a:t>
            </a:r>
            <a:r>
              <a:rPr sz="2000" spc="70" dirty="0">
                <a:latin typeface="Calibri"/>
                <a:cs typeface="Calibri"/>
              </a:rPr>
              <a:t>time</a:t>
            </a:r>
            <a:r>
              <a:rPr sz="2000" spc="65" dirty="0">
                <a:latin typeface="Calibri"/>
                <a:cs typeface="Calibri"/>
              </a:rPr>
              <a:t> </a:t>
            </a:r>
            <a:r>
              <a:rPr sz="2000" spc="130" dirty="0">
                <a:latin typeface="Calibri"/>
                <a:cs typeface="Calibri"/>
              </a:rPr>
              <a:t>periods</a:t>
            </a:r>
            <a:r>
              <a:rPr sz="2000" spc="80" dirty="0">
                <a:latin typeface="Calibri"/>
                <a:cs typeface="Calibri"/>
              </a:rPr>
              <a:t> </a:t>
            </a:r>
            <a:r>
              <a:rPr sz="2000" spc="100" dirty="0">
                <a:latin typeface="Calibri"/>
                <a:cs typeface="Calibri"/>
              </a:rPr>
              <a:t>as</a:t>
            </a:r>
            <a:r>
              <a:rPr sz="2000" spc="70" dirty="0">
                <a:latin typeface="Calibri"/>
                <a:cs typeface="Calibri"/>
              </a:rPr>
              <a:t> well</a:t>
            </a:r>
            <a:r>
              <a:rPr sz="2000" spc="55" dirty="0">
                <a:latin typeface="Calibri"/>
                <a:cs typeface="Calibri"/>
              </a:rPr>
              <a:t> </a:t>
            </a:r>
            <a:r>
              <a:rPr sz="2000" spc="100" dirty="0">
                <a:latin typeface="Calibri"/>
                <a:cs typeface="Calibri"/>
              </a:rPr>
              <a:t>as</a:t>
            </a:r>
            <a:r>
              <a:rPr sz="2000" spc="70" dirty="0">
                <a:latin typeface="Calibri"/>
                <a:cs typeface="Calibri"/>
              </a:rPr>
              <a:t> </a:t>
            </a:r>
            <a:r>
              <a:rPr sz="2000" spc="60" dirty="0">
                <a:latin typeface="Calibri"/>
                <a:cs typeface="Calibri"/>
              </a:rPr>
              <a:t>to</a:t>
            </a:r>
            <a:r>
              <a:rPr sz="2000" spc="8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write</a:t>
            </a:r>
            <a:r>
              <a:rPr sz="2000" spc="70" dirty="0">
                <a:latin typeface="Calibri"/>
                <a:cs typeface="Calibri"/>
              </a:rPr>
              <a:t> </a:t>
            </a:r>
            <a:r>
              <a:rPr sz="2000" spc="60" dirty="0">
                <a:latin typeface="Calibri"/>
                <a:cs typeface="Calibri"/>
              </a:rPr>
              <a:t>clearly,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75" dirty="0">
                <a:latin typeface="Calibri"/>
                <a:cs typeface="Calibri"/>
              </a:rPr>
              <a:t>coherently </a:t>
            </a:r>
            <a:r>
              <a:rPr sz="2000" spc="135" dirty="0">
                <a:latin typeface="Calibri"/>
                <a:cs typeface="Calibri"/>
              </a:rPr>
              <a:t>and</a:t>
            </a:r>
            <a:r>
              <a:rPr sz="2000" spc="45" dirty="0">
                <a:latin typeface="Calibri"/>
                <a:cs typeface="Calibri"/>
              </a:rPr>
              <a:t> </a:t>
            </a:r>
            <a:r>
              <a:rPr sz="2000" spc="75" dirty="0">
                <a:latin typeface="Calibri"/>
                <a:cs typeface="Calibri"/>
              </a:rPr>
              <a:t>accurately</a:t>
            </a:r>
            <a:r>
              <a:rPr sz="2000" spc="30" dirty="0">
                <a:latin typeface="Calibri"/>
                <a:cs typeface="Calibri"/>
              </a:rPr>
              <a:t> </a:t>
            </a:r>
            <a:r>
              <a:rPr sz="2000" spc="130" dirty="0">
                <a:latin typeface="Calibri"/>
                <a:cs typeface="Calibri"/>
              </a:rPr>
              <a:t>using</a:t>
            </a:r>
            <a:r>
              <a:rPr sz="2000" spc="45" dirty="0">
                <a:latin typeface="Calibri"/>
                <a:cs typeface="Calibri"/>
              </a:rPr>
              <a:t> </a:t>
            </a:r>
            <a:r>
              <a:rPr sz="2000" spc="105" dirty="0">
                <a:latin typeface="Calibri"/>
                <a:cs typeface="Calibri"/>
              </a:rPr>
              <a:t>a</a:t>
            </a:r>
            <a:r>
              <a:rPr sz="2000" spc="65" dirty="0">
                <a:latin typeface="Calibri"/>
                <a:cs typeface="Calibri"/>
              </a:rPr>
              <a:t> </a:t>
            </a:r>
            <a:r>
              <a:rPr sz="2000" spc="130" dirty="0">
                <a:latin typeface="Calibri"/>
                <a:cs typeface="Calibri"/>
              </a:rPr>
              <a:t>range</a:t>
            </a:r>
            <a:r>
              <a:rPr sz="2000" spc="35" dirty="0">
                <a:latin typeface="Calibri"/>
                <a:cs typeface="Calibri"/>
              </a:rPr>
              <a:t> </a:t>
            </a:r>
            <a:r>
              <a:rPr sz="2000" spc="70" dirty="0">
                <a:latin typeface="Calibri"/>
                <a:cs typeface="Calibri"/>
              </a:rPr>
              <a:t>of</a:t>
            </a:r>
            <a:r>
              <a:rPr sz="2000" spc="105" dirty="0">
                <a:latin typeface="Calibri"/>
                <a:cs typeface="Calibri"/>
              </a:rPr>
              <a:t> </a:t>
            </a:r>
            <a:r>
              <a:rPr sz="2000" spc="100" dirty="0">
                <a:latin typeface="Calibri"/>
                <a:cs typeface="Calibri"/>
              </a:rPr>
              <a:t>vocabulary</a:t>
            </a:r>
            <a:r>
              <a:rPr sz="2000" spc="45" dirty="0">
                <a:latin typeface="Calibri"/>
                <a:cs typeface="Calibri"/>
              </a:rPr>
              <a:t> </a:t>
            </a:r>
            <a:r>
              <a:rPr sz="2000" spc="110" dirty="0">
                <a:latin typeface="Calibri"/>
                <a:cs typeface="Calibri"/>
              </a:rPr>
              <a:t>and </a:t>
            </a:r>
            <a:r>
              <a:rPr sz="2000" spc="105" dirty="0">
                <a:latin typeface="Calibri"/>
                <a:cs typeface="Calibri"/>
              </a:rPr>
              <a:t>sentence</a:t>
            </a:r>
            <a:r>
              <a:rPr sz="2000" spc="30" dirty="0">
                <a:latin typeface="Calibri"/>
                <a:cs typeface="Calibri"/>
              </a:rPr>
              <a:t> </a:t>
            </a:r>
            <a:r>
              <a:rPr sz="2000" spc="50" dirty="0">
                <a:latin typeface="Calibri"/>
                <a:cs typeface="Calibri"/>
              </a:rPr>
              <a:t>structures.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6297167" y="1618488"/>
            <a:ext cx="5762625" cy="3211195"/>
          </a:xfrm>
          <a:custGeom>
            <a:avLst/>
            <a:gdLst/>
            <a:ahLst/>
            <a:cxnLst/>
            <a:rect l="l" t="t" r="r" b="b"/>
            <a:pathLst>
              <a:path w="5762625" h="3211195">
                <a:moveTo>
                  <a:pt x="5530342" y="0"/>
                </a:moveTo>
                <a:lnTo>
                  <a:pt x="231902" y="0"/>
                </a:lnTo>
                <a:lnTo>
                  <a:pt x="185146" y="4708"/>
                </a:lnTo>
                <a:lnTo>
                  <a:pt x="141606" y="18214"/>
                </a:lnTo>
                <a:lnTo>
                  <a:pt x="102213" y="39587"/>
                </a:lnTo>
                <a:lnTo>
                  <a:pt x="67897" y="67897"/>
                </a:lnTo>
                <a:lnTo>
                  <a:pt x="39587" y="102213"/>
                </a:lnTo>
                <a:lnTo>
                  <a:pt x="18214" y="141606"/>
                </a:lnTo>
                <a:lnTo>
                  <a:pt x="4708" y="185146"/>
                </a:lnTo>
                <a:lnTo>
                  <a:pt x="0" y="231901"/>
                </a:lnTo>
                <a:lnTo>
                  <a:pt x="0" y="2979166"/>
                </a:lnTo>
                <a:lnTo>
                  <a:pt x="4708" y="3025921"/>
                </a:lnTo>
                <a:lnTo>
                  <a:pt x="18214" y="3069461"/>
                </a:lnTo>
                <a:lnTo>
                  <a:pt x="39587" y="3108854"/>
                </a:lnTo>
                <a:lnTo>
                  <a:pt x="67897" y="3143170"/>
                </a:lnTo>
                <a:lnTo>
                  <a:pt x="102213" y="3171480"/>
                </a:lnTo>
                <a:lnTo>
                  <a:pt x="141606" y="3192853"/>
                </a:lnTo>
                <a:lnTo>
                  <a:pt x="185146" y="3206359"/>
                </a:lnTo>
                <a:lnTo>
                  <a:pt x="231902" y="3211068"/>
                </a:lnTo>
                <a:lnTo>
                  <a:pt x="5530342" y="3211068"/>
                </a:lnTo>
                <a:lnTo>
                  <a:pt x="5577097" y="3206359"/>
                </a:lnTo>
                <a:lnTo>
                  <a:pt x="5620637" y="3192853"/>
                </a:lnTo>
                <a:lnTo>
                  <a:pt x="5660030" y="3171480"/>
                </a:lnTo>
                <a:lnTo>
                  <a:pt x="5694346" y="3143170"/>
                </a:lnTo>
                <a:lnTo>
                  <a:pt x="5722656" y="3108854"/>
                </a:lnTo>
                <a:lnTo>
                  <a:pt x="5744029" y="3069461"/>
                </a:lnTo>
                <a:lnTo>
                  <a:pt x="5757535" y="3025921"/>
                </a:lnTo>
                <a:lnTo>
                  <a:pt x="5762244" y="2979166"/>
                </a:lnTo>
                <a:lnTo>
                  <a:pt x="5762244" y="231901"/>
                </a:lnTo>
                <a:lnTo>
                  <a:pt x="5757535" y="185146"/>
                </a:lnTo>
                <a:lnTo>
                  <a:pt x="5744029" y="141606"/>
                </a:lnTo>
                <a:lnTo>
                  <a:pt x="5722656" y="102213"/>
                </a:lnTo>
                <a:lnTo>
                  <a:pt x="5694346" y="67897"/>
                </a:lnTo>
                <a:lnTo>
                  <a:pt x="5660030" y="39587"/>
                </a:lnTo>
                <a:lnTo>
                  <a:pt x="5620637" y="18214"/>
                </a:lnTo>
                <a:lnTo>
                  <a:pt x="5577097" y="4708"/>
                </a:lnTo>
                <a:lnTo>
                  <a:pt x="5530342" y="0"/>
                </a:lnTo>
                <a:close/>
              </a:path>
            </a:pathLst>
          </a:custGeom>
          <a:solidFill>
            <a:srgbClr val="E2A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6444741" y="1827098"/>
            <a:ext cx="5342890" cy="277050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u="sng" spc="17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English</a:t>
            </a:r>
            <a:r>
              <a:rPr sz="2000" b="1" u="sng" spc="6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000" b="1" u="sng" spc="9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Literature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950">
              <a:latin typeface="Calibri"/>
              <a:cs typeface="Calibri"/>
            </a:endParaRPr>
          </a:p>
          <a:p>
            <a:pPr marL="12700" marR="388620">
              <a:lnSpc>
                <a:spcPct val="100000"/>
              </a:lnSpc>
            </a:pPr>
            <a:r>
              <a:rPr sz="2000" spc="130" dirty="0">
                <a:latin typeface="Calibri"/>
                <a:cs typeface="Calibri"/>
              </a:rPr>
              <a:t>The</a:t>
            </a:r>
            <a:r>
              <a:rPr sz="2000" spc="75" dirty="0">
                <a:latin typeface="Calibri"/>
                <a:cs typeface="Calibri"/>
              </a:rPr>
              <a:t> </a:t>
            </a:r>
            <a:r>
              <a:rPr sz="2000" spc="85" dirty="0">
                <a:latin typeface="Calibri"/>
                <a:cs typeface="Calibri"/>
              </a:rPr>
              <a:t>specification</a:t>
            </a:r>
            <a:r>
              <a:rPr sz="2000" spc="6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will</a:t>
            </a:r>
            <a:r>
              <a:rPr sz="2000" spc="70" dirty="0">
                <a:latin typeface="Calibri"/>
                <a:cs typeface="Calibri"/>
              </a:rPr>
              <a:t> </a:t>
            </a:r>
            <a:r>
              <a:rPr sz="2000" spc="120" dirty="0">
                <a:latin typeface="Calibri"/>
                <a:cs typeface="Calibri"/>
              </a:rPr>
              <a:t>enable</a:t>
            </a:r>
            <a:r>
              <a:rPr sz="2000" spc="80" dirty="0">
                <a:latin typeface="Calibri"/>
                <a:cs typeface="Calibri"/>
              </a:rPr>
              <a:t> </a:t>
            </a:r>
            <a:r>
              <a:rPr sz="2000" spc="85" dirty="0">
                <a:latin typeface="Calibri"/>
                <a:cs typeface="Calibri"/>
              </a:rPr>
              <a:t>students </a:t>
            </a:r>
            <a:r>
              <a:rPr sz="2000" spc="70" dirty="0">
                <a:latin typeface="Calibri"/>
                <a:cs typeface="Calibri"/>
              </a:rPr>
              <a:t>of</a:t>
            </a:r>
            <a:r>
              <a:rPr sz="2000" spc="140" dirty="0">
                <a:latin typeface="Calibri"/>
                <a:cs typeface="Calibri"/>
              </a:rPr>
              <a:t> </a:t>
            </a:r>
            <a:r>
              <a:rPr sz="2000" spc="30" dirty="0">
                <a:latin typeface="Calibri"/>
                <a:cs typeface="Calibri"/>
              </a:rPr>
              <a:t>all </a:t>
            </a:r>
            <a:r>
              <a:rPr sz="2000" spc="75" dirty="0">
                <a:latin typeface="Calibri"/>
                <a:cs typeface="Calibri"/>
              </a:rPr>
              <a:t>abilities</a:t>
            </a:r>
            <a:r>
              <a:rPr sz="2000" spc="25" dirty="0">
                <a:latin typeface="Calibri"/>
                <a:cs typeface="Calibri"/>
              </a:rPr>
              <a:t> </a:t>
            </a:r>
            <a:r>
              <a:rPr sz="2000" spc="60" dirty="0">
                <a:latin typeface="Calibri"/>
                <a:cs typeface="Calibri"/>
              </a:rPr>
              <a:t>to</a:t>
            </a:r>
            <a:r>
              <a:rPr sz="2000" spc="50" dirty="0">
                <a:latin typeface="Calibri"/>
                <a:cs typeface="Calibri"/>
              </a:rPr>
              <a:t> </a:t>
            </a:r>
            <a:r>
              <a:rPr sz="2000" spc="140" dirty="0">
                <a:latin typeface="Calibri"/>
                <a:cs typeface="Calibri"/>
              </a:rPr>
              <a:t>develop</a:t>
            </a:r>
            <a:r>
              <a:rPr sz="2000" spc="50" dirty="0">
                <a:latin typeface="Calibri"/>
                <a:cs typeface="Calibri"/>
              </a:rPr>
              <a:t> </a:t>
            </a:r>
            <a:r>
              <a:rPr sz="2000" spc="70" dirty="0">
                <a:latin typeface="Calibri"/>
                <a:cs typeface="Calibri"/>
              </a:rPr>
              <a:t>the</a:t>
            </a:r>
            <a:r>
              <a:rPr sz="2000" spc="35" dirty="0">
                <a:latin typeface="Calibri"/>
                <a:cs typeface="Calibri"/>
              </a:rPr>
              <a:t> </a:t>
            </a:r>
            <a:r>
              <a:rPr sz="2000" spc="70" dirty="0">
                <a:latin typeface="Calibri"/>
                <a:cs typeface="Calibri"/>
              </a:rPr>
              <a:t>skills</a:t>
            </a:r>
            <a:r>
              <a:rPr sz="2000" spc="40" dirty="0">
                <a:latin typeface="Calibri"/>
                <a:cs typeface="Calibri"/>
              </a:rPr>
              <a:t> </a:t>
            </a:r>
            <a:r>
              <a:rPr sz="2000" spc="65" dirty="0">
                <a:latin typeface="Calibri"/>
                <a:cs typeface="Calibri"/>
              </a:rPr>
              <a:t>they</a:t>
            </a:r>
            <a:r>
              <a:rPr sz="2000" spc="50" dirty="0">
                <a:latin typeface="Calibri"/>
                <a:cs typeface="Calibri"/>
              </a:rPr>
              <a:t> </a:t>
            </a:r>
            <a:r>
              <a:rPr sz="2000" spc="145" dirty="0">
                <a:latin typeface="Calibri"/>
                <a:cs typeface="Calibri"/>
              </a:rPr>
              <a:t>need</a:t>
            </a:r>
            <a:r>
              <a:rPr sz="2000" spc="35" dirty="0">
                <a:latin typeface="Calibri"/>
                <a:cs typeface="Calibri"/>
              </a:rPr>
              <a:t> to </a:t>
            </a:r>
            <a:r>
              <a:rPr sz="2000" spc="85" dirty="0">
                <a:latin typeface="Calibri"/>
                <a:cs typeface="Calibri"/>
              </a:rPr>
              <a:t>study </a:t>
            </a:r>
            <a:r>
              <a:rPr sz="2000" spc="105" dirty="0">
                <a:latin typeface="Calibri"/>
                <a:cs typeface="Calibri"/>
              </a:rPr>
              <a:t>Shakespeare,</a:t>
            </a:r>
            <a:r>
              <a:rPr sz="2000" spc="35" dirty="0">
                <a:latin typeface="Calibri"/>
                <a:cs typeface="Calibri"/>
              </a:rPr>
              <a:t> </a:t>
            </a:r>
            <a:r>
              <a:rPr sz="2000" spc="105" dirty="0">
                <a:latin typeface="Calibri"/>
                <a:cs typeface="Calibri"/>
              </a:rPr>
              <a:t>a</a:t>
            </a:r>
            <a:r>
              <a:rPr sz="2000" spc="90" dirty="0">
                <a:latin typeface="Calibri"/>
                <a:cs typeface="Calibri"/>
              </a:rPr>
              <a:t> </a:t>
            </a:r>
            <a:r>
              <a:rPr sz="2000" spc="130" dirty="0">
                <a:latin typeface="Calibri"/>
                <a:cs typeface="Calibri"/>
              </a:rPr>
              <a:t>modern</a:t>
            </a:r>
            <a:r>
              <a:rPr sz="2000" spc="10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text,</a:t>
            </a:r>
            <a:r>
              <a:rPr sz="2000" spc="35" dirty="0">
                <a:latin typeface="Calibri"/>
                <a:cs typeface="Calibri"/>
              </a:rPr>
              <a:t> </a:t>
            </a:r>
            <a:r>
              <a:rPr sz="2000" spc="50" dirty="0">
                <a:latin typeface="Calibri"/>
                <a:cs typeface="Calibri"/>
              </a:rPr>
              <a:t>19th- </a:t>
            </a:r>
            <a:r>
              <a:rPr sz="2000" spc="75" dirty="0">
                <a:latin typeface="Calibri"/>
                <a:cs typeface="Calibri"/>
              </a:rPr>
              <a:t>century</a:t>
            </a:r>
            <a:r>
              <a:rPr sz="2000" spc="50" dirty="0">
                <a:latin typeface="Calibri"/>
                <a:cs typeface="Calibri"/>
              </a:rPr>
              <a:t> </a:t>
            </a:r>
            <a:r>
              <a:rPr sz="2000" spc="60" dirty="0">
                <a:latin typeface="Calibri"/>
                <a:cs typeface="Calibri"/>
              </a:rPr>
              <a:t>fiction </a:t>
            </a:r>
            <a:r>
              <a:rPr sz="2000" spc="135" dirty="0">
                <a:latin typeface="Calibri"/>
                <a:cs typeface="Calibri"/>
              </a:rPr>
              <a:t>and</a:t>
            </a:r>
            <a:r>
              <a:rPr sz="2000" spc="50" dirty="0">
                <a:latin typeface="Calibri"/>
                <a:cs typeface="Calibri"/>
              </a:rPr>
              <a:t> </a:t>
            </a:r>
            <a:r>
              <a:rPr sz="2000" spc="60" dirty="0">
                <a:latin typeface="Calibri"/>
                <a:cs typeface="Calibri"/>
              </a:rPr>
              <a:t>poetry.</a:t>
            </a:r>
            <a:endParaRPr sz="2000">
              <a:latin typeface="Calibri"/>
              <a:cs typeface="Calibri"/>
            </a:endParaRPr>
          </a:p>
          <a:p>
            <a:pPr marL="12700" marR="5080">
              <a:lnSpc>
                <a:spcPct val="100000"/>
              </a:lnSpc>
              <a:spcBef>
                <a:spcPts val="5"/>
              </a:spcBef>
            </a:pPr>
            <a:r>
              <a:rPr sz="2000" spc="130" dirty="0">
                <a:latin typeface="Calibri"/>
                <a:cs typeface="Calibri"/>
              </a:rPr>
              <a:t>The</a:t>
            </a:r>
            <a:r>
              <a:rPr sz="2000" spc="40" dirty="0">
                <a:latin typeface="Calibri"/>
                <a:cs typeface="Calibri"/>
              </a:rPr>
              <a:t> </a:t>
            </a:r>
            <a:r>
              <a:rPr sz="2000" spc="114" dirty="0">
                <a:latin typeface="Calibri"/>
                <a:cs typeface="Calibri"/>
              </a:rPr>
              <a:t>course</a:t>
            </a:r>
            <a:r>
              <a:rPr sz="2000" spc="40" dirty="0">
                <a:latin typeface="Calibri"/>
                <a:cs typeface="Calibri"/>
              </a:rPr>
              <a:t> </a:t>
            </a:r>
            <a:r>
              <a:rPr sz="2000" spc="75" dirty="0">
                <a:latin typeface="Calibri"/>
                <a:cs typeface="Calibri"/>
              </a:rPr>
              <a:t>takes</a:t>
            </a:r>
            <a:r>
              <a:rPr sz="2000" spc="55" dirty="0">
                <a:latin typeface="Calibri"/>
                <a:cs typeface="Calibri"/>
              </a:rPr>
              <a:t> </a:t>
            </a:r>
            <a:r>
              <a:rPr sz="2000" spc="105" dirty="0">
                <a:latin typeface="Calibri"/>
                <a:cs typeface="Calibri"/>
              </a:rPr>
              <a:t>a</a:t>
            </a:r>
            <a:r>
              <a:rPr sz="2000" spc="45" dirty="0">
                <a:latin typeface="Calibri"/>
                <a:cs typeface="Calibri"/>
              </a:rPr>
              <a:t> </a:t>
            </a:r>
            <a:r>
              <a:rPr sz="2000" spc="60" dirty="0">
                <a:latin typeface="Calibri"/>
                <a:cs typeface="Calibri"/>
              </a:rPr>
              <a:t>skills-</a:t>
            </a:r>
            <a:r>
              <a:rPr sz="2000" spc="160" dirty="0">
                <a:latin typeface="Calibri"/>
                <a:cs typeface="Calibri"/>
              </a:rPr>
              <a:t>based</a:t>
            </a:r>
            <a:r>
              <a:rPr sz="2000" spc="40" dirty="0">
                <a:latin typeface="Calibri"/>
                <a:cs typeface="Calibri"/>
              </a:rPr>
              <a:t> </a:t>
            </a:r>
            <a:r>
              <a:rPr sz="2000" spc="130" dirty="0">
                <a:latin typeface="Calibri"/>
                <a:cs typeface="Calibri"/>
              </a:rPr>
              <a:t>approach</a:t>
            </a:r>
            <a:r>
              <a:rPr sz="2000" spc="45" dirty="0">
                <a:latin typeface="Calibri"/>
                <a:cs typeface="Calibri"/>
              </a:rPr>
              <a:t> </a:t>
            </a:r>
            <a:r>
              <a:rPr sz="2000" spc="110" dirty="0">
                <a:latin typeface="Calibri"/>
                <a:cs typeface="Calibri"/>
              </a:rPr>
              <a:t>and </a:t>
            </a:r>
            <a:r>
              <a:rPr sz="2000" spc="80" dirty="0">
                <a:latin typeface="Calibri"/>
                <a:cs typeface="Calibri"/>
              </a:rPr>
              <a:t>allows</a:t>
            </a:r>
            <a:r>
              <a:rPr sz="2000" spc="60" dirty="0">
                <a:latin typeface="Calibri"/>
                <a:cs typeface="Calibri"/>
              </a:rPr>
              <a:t> </a:t>
            </a:r>
            <a:r>
              <a:rPr sz="2000" spc="55" dirty="0">
                <a:latin typeface="Calibri"/>
                <a:cs typeface="Calibri"/>
              </a:rPr>
              <a:t>for</a:t>
            </a:r>
            <a:r>
              <a:rPr sz="2000" spc="80" dirty="0">
                <a:latin typeface="Calibri"/>
                <a:cs typeface="Calibri"/>
              </a:rPr>
              <a:t> </a:t>
            </a:r>
            <a:r>
              <a:rPr sz="2000" spc="55" dirty="0">
                <a:latin typeface="Calibri"/>
                <a:cs typeface="Calibri"/>
              </a:rPr>
              <a:t>all </a:t>
            </a:r>
            <a:r>
              <a:rPr sz="2000" dirty="0">
                <a:latin typeface="Calibri"/>
                <a:cs typeface="Calibri"/>
              </a:rPr>
              <a:t>texts</a:t>
            </a:r>
            <a:r>
              <a:rPr sz="2000" spc="75" dirty="0">
                <a:latin typeface="Calibri"/>
                <a:cs typeface="Calibri"/>
              </a:rPr>
              <a:t> </a:t>
            </a:r>
            <a:r>
              <a:rPr sz="2000" spc="60" dirty="0">
                <a:latin typeface="Calibri"/>
                <a:cs typeface="Calibri"/>
              </a:rPr>
              <a:t>to</a:t>
            </a:r>
            <a:r>
              <a:rPr sz="2000" spc="85" dirty="0">
                <a:latin typeface="Calibri"/>
                <a:cs typeface="Calibri"/>
              </a:rPr>
              <a:t> </a:t>
            </a:r>
            <a:r>
              <a:rPr sz="2000" spc="180" dirty="0">
                <a:latin typeface="Calibri"/>
                <a:cs typeface="Calibri"/>
              </a:rPr>
              <a:t>be</a:t>
            </a:r>
            <a:r>
              <a:rPr sz="2000" spc="75" dirty="0">
                <a:latin typeface="Calibri"/>
                <a:cs typeface="Calibri"/>
              </a:rPr>
              <a:t> </a:t>
            </a:r>
            <a:r>
              <a:rPr sz="2000" spc="140" dirty="0">
                <a:latin typeface="Calibri"/>
                <a:cs typeface="Calibri"/>
              </a:rPr>
              <a:t>approached</a:t>
            </a:r>
            <a:r>
              <a:rPr sz="2000" spc="65" dirty="0">
                <a:latin typeface="Calibri"/>
                <a:cs typeface="Calibri"/>
              </a:rPr>
              <a:t> </a:t>
            </a:r>
            <a:r>
              <a:rPr sz="2000" spc="130" dirty="0">
                <a:latin typeface="Calibri"/>
                <a:cs typeface="Calibri"/>
              </a:rPr>
              <a:t>using</a:t>
            </a:r>
            <a:r>
              <a:rPr sz="2000" spc="65" dirty="0">
                <a:latin typeface="Calibri"/>
                <a:cs typeface="Calibri"/>
              </a:rPr>
              <a:t> </a:t>
            </a:r>
            <a:r>
              <a:rPr sz="2000" spc="45" dirty="0">
                <a:latin typeface="Calibri"/>
                <a:cs typeface="Calibri"/>
              </a:rPr>
              <a:t>the </a:t>
            </a:r>
            <a:r>
              <a:rPr sz="2000" spc="125" dirty="0">
                <a:latin typeface="Calibri"/>
                <a:cs typeface="Calibri"/>
              </a:rPr>
              <a:t>same</a:t>
            </a:r>
            <a:r>
              <a:rPr sz="2000" spc="40" dirty="0">
                <a:latin typeface="Calibri"/>
                <a:cs typeface="Calibri"/>
              </a:rPr>
              <a:t> </a:t>
            </a:r>
            <a:r>
              <a:rPr sz="2000" spc="65" dirty="0">
                <a:latin typeface="Calibri"/>
                <a:cs typeface="Calibri"/>
              </a:rPr>
              <a:t>set</a:t>
            </a:r>
            <a:r>
              <a:rPr sz="2000" spc="45" dirty="0">
                <a:latin typeface="Calibri"/>
                <a:cs typeface="Calibri"/>
              </a:rPr>
              <a:t> </a:t>
            </a:r>
            <a:r>
              <a:rPr sz="2000" spc="70" dirty="0">
                <a:latin typeface="Calibri"/>
                <a:cs typeface="Calibri"/>
              </a:rPr>
              <a:t>of</a:t>
            </a:r>
            <a:r>
              <a:rPr sz="2000" spc="95" dirty="0">
                <a:latin typeface="Calibri"/>
                <a:cs typeface="Calibri"/>
              </a:rPr>
              <a:t> </a:t>
            </a:r>
            <a:r>
              <a:rPr sz="2000" spc="50" dirty="0">
                <a:latin typeface="Calibri"/>
                <a:cs typeface="Calibri"/>
              </a:rPr>
              <a:t>skills.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582292" y="6544117"/>
            <a:ext cx="10208360" cy="281487"/>
          </a:xfrm>
          <a:prstGeom prst="rect">
            <a:avLst/>
          </a:prstGeom>
        </p:spPr>
        <p:txBody>
          <a:bodyPr vert="horz" wrap="square" lIns="0" tIns="4445" rIns="0" bIns="0" rtlCol="0" anchor="t">
            <a:spAutoFit/>
          </a:bodyPr>
          <a:lstStyle/>
          <a:p>
            <a:pPr marL="12700">
              <a:spcBef>
                <a:spcPts val="35"/>
              </a:spcBef>
            </a:pPr>
            <a:r>
              <a:rPr sz="1800" i="1" spc="65" dirty="0">
                <a:latin typeface="Calibri"/>
                <a:cs typeface="Calibri"/>
              </a:rPr>
              <a:t>For</a:t>
            </a:r>
            <a:r>
              <a:rPr sz="1800" i="1" spc="110" dirty="0">
                <a:latin typeface="Calibri"/>
                <a:cs typeface="Calibri"/>
              </a:rPr>
              <a:t> </a:t>
            </a:r>
            <a:r>
              <a:rPr sz="1800" i="1" dirty="0">
                <a:latin typeface="Calibri"/>
                <a:cs typeface="Calibri"/>
              </a:rPr>
              <a:t>further</a:t>
            </a:r>
            <a:r>
              <a:rPr sz="1800" i="1" spc="85" dirty="0">
                <a:latin typeface="Calibri"/>
                <a:cs typeface="Calibri"/>
              </a:rPr>
              <a:t> </a:t>
            </a:r>
            <a:r>
              <a:rPr sz="1800" i="1" spc="55" dirty="0">
                <a:latin typeface="Calibri"/>
                <a:cs typeface="Calibri"/>
              </a:rPr>
              <a:t>information</a:t>
            </a:r>
            <a:r>
              <a:rPr sz="1800" i="1" spc="90" dirty="0">
                <a:latin typeface="Calibri"/>
                <a:cs typeface="Calibri"/>
              </a:rPr>
              <a:t> </a:t>
            </a:r>
            <a:r>
              <a:rPr sz="1800" i="1" spc="120" dirty="0">
                <a:latin typeface="Calibri"/>
                <a:cs typeface="Calibri"/>
              </a:rPr>
              <a:t>on</a:t>
            </a:r>
            <a:r>
              <a:rPr sz="1800" i="1" spc="125" dirty="0">
                <a:latin typeface="Calibri"/>
                <a:cs typeface="Calibri"/>
              </a:rPr>
              <a:t> </a:t>
            </a:r>
            <a:r>
              <a:rPr sz="1800" i="1" dirty="0">
                <a:latin typeface="Calibri"/>
                <a:cs typeface="Calibri"/>
              </a:rPr>
              <a:t>this</a:t>
            </a:r>
            <a:r>
              <a:rPr sz="1800" i="1" spc="90" dirty="0">
                <a:latin typeface="Calibri"/>
                <a:cs typeface="Calibri"/>
              </a:rPr>
              <a:t> </a:t>
            </a:r>
            <a:r>
              <a:rPr sz="1800" i="1" spc="105" dirty="0">
                <a:latin typeface="Calibri"/>
                <a:cs typeface="Calibri"/>
              </a:rPr>
              <a:t>course</a:t>
            </a:r>
            <a:r>
              <a:rPr sz="1800" i="1" spc="95" dirty="0">
                <a:latin typeface="Calibri"/>
                <a:cs typeface="Calibri"/>
              </a:rPr>
              <a:t> </a:t>
            </a:r>
            <a:r>
              <a:rPr sz="1800" i="1" spc="105" dirty="0">
                <a:latin typeface="Calibri"/>
                <a:cs typeface="Calibri"/>
              </a:rPr>
              <a:t>please</a:t>
            </a:r>
            <a:r>
              <a:rPr sz="1800" i="1" spc="90" dirty="0">
                <a:latin typeface="Calibri"/>
                <a:cs typeface="Calibri"/>
              </a:rPr>
              <a:t> </a:t>
            </a:r>
            <a:r>
              <a:rPr sz="1800" i="1" spc="65" dirty="0">
                <a:latin typeface="Calibri"/>
                <a:cs typeface="Calibri"/>
              </a:rPr>
              <a:t>contact</a:t>
            </a:r>
            <a:r>
              <a:rPr lang="en-US" i="1" spc="65" dirty="0">
                <a:latin typeface="Calibri"/>
                <a:cs typeface="Calibri"/>
              </a:rPr>
              <a:t>:</a:t>
            </a:r>
            <a:r>
              <a:rPr lang="en-US" i="1" spc="100" dirty="0">
                <a:latin typeface="Calibri"/>
                <a:cs typeface="Calibri"/>
              </a:rPr>
              <a:t> </a:t>
            </a:r>
            <a:r>
              <a:rPr lang="en-US" i="1" spc="100" dirty="0">
                <a:latin typeface="Calibri"/>
                <a:cs typeface="Calibri"/>
                <a:hlinkClick r:id="rId2"/>
              </a:rPr>
              <a:t>charlotte.bond@heritage.ttct.co.uk</a:t>
            </a:r>
            <a:endParaRPr sz="1800" i="1" spc="7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18890" y="516077"/>
            <a:ext cx="453390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265" dirty="0"/>
              <a:t>Assessment:</a:t>
            </a:r>
            <a:r>
              <a:rPr spc="110" dirty="0"/>
              <a:t> </a:t>
            </a:r>
            <a:r>
              <a:rPr spc="315" dirty="0">
                <a:solidFill>
                  <a:srgbClr val="FFC000"/>
                </a:solidFill>
              </a:rPr>
              <a:t>English</a:t>
            </a:r>
          </a:p>
        </p:txBody>
      </p:sp>
      <p:sp>
        <p:nvSpPr>
          <p:cNvPr id="3" name="object 3"/>
          <p:cNvSpPr/>
          <p:nvPr/>
        </p:nvSpPr>
        <p:spPr>
          <a:xfrm>
            <a:off x="141731" y="2119883"/>
            <a:ext cx="6126480" cy="2585085"/>
          </a:xfrm>
          <a:custGeom>
            <a:avLst/>
            <a:gdLst/>
            <a:ahLst/>
            <a:cxnLst/>
            <a:rect l="l" t="t" r="r" b="b"/>
            <a:pathLst>
              <a:path w="6126480" h="2585085">
                <a:moveTo>
                  <a:pt x="5939790" y="0"/>
                </a:moveTo>
                <a:lnTo>
                  <a:pt x="186639" y="0"/>
                </a:lnTo>
                <a:lnTo>
                  <a:pt x="137024" y="6667"/>
                </a:lnTo>
                <a:lnTo>
                  <a:pt x="92440" y="25484"/>
                </a:lnTo>
                <a:lnTo>
                  <a:pt x="54667" y="54673"/>
                </a:lnTo>
                <a:lnTo>
                  <a:pt x="25482" y="92455"/>
                </a:lnTo>
                <a:lnTo>
                  <a:pt x="6667" y="137054"/>
                </a:lnTo>
                <a:lnTo>
                  <a:pt x="0" y="186689"/>
                </a:lnTo>
                <a:lnTo>
                  <a:pt x="0" y="2398014"/>
                </a:lnTo>
                <a:lnTo>
                  <a:pt x="6667" y="2447649"/>
                </a:lnTo>
                <a:lnTo>
                  <a:pt x="25482" y="2492248"/>
                </a:lnTo>
                <a:lnTo>
                  <a:pt x="54667" y="2530030"/>
                </a:lnTo>
                <a:lnTo>
                  <a:pt x="92440" y="2559219"/>
                </a:lnTo>
                <a:lnTo>
                  <a:pt x="137024" y="2578036"/>
                </a:lnTo>
                <a:lnTo>
                  <a:pt x="186639" y="2584704"/>
                </a:lnTo>
                <a:lnTo>
                  <a:pt x="5939790" y="2584704"/>
                </a:lnTo>
                <a:lnTo>
                  <a:pt x="5989425" y="2578036"/>
                </a:lnTo>
                <a:lnTo>
                  <a:pt x="6034023" y="2559219"/>
                </a:lnTo>
                <a:lnTo>
                  <a:pt x="6071806" y="2530030"/>
                </a:lnTo>
                <a:lnTo>
                  <a:pt x="6100995" y="2492247"/>
                </a:lnTo>
                <a:lnTo>
                  <a:pt x="6119812" y="2447649"/>
                </a:lnTo>
                <a:lnTo>
                  <a:pt x="6126480" y="2398014"/>
                </a:lnTo>
                <a:lnTo>
                  <a:pt x="6126480" y="186689"/>
                </a:lnTo>
                <a:lnTo>
                  <a:pt x="6119812" y="137054"/>
                </a:lnTo>
                <a:lnTo>
                  <a:pt x="6100995" y="92456"/>
                </a:lnTo>
                <a:lnTo>
                  <a:pt x="6071806" y="54673"/>
                </a:lnTo>
                <a:lnTo>
                  <a:pt x="6034024" y="25484"/>
                </a:lnTo>
                <a:lnTo>
                  <a:pt x="5989425" y="6667"/>
                </a:lnTo>
                <a:lnTo>
                  <a:pt x="5939790" y="0"/>
                </a:lnTo>
                <a:close/>
              </a:path>
            </a:pathLst>
          </a:custGeom>
          <a:solidFill>
            <a:srgbClr val="E2A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47573" y="2786888"/>
            <a:ext cx="221742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u="sng" spc="18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English</a:t>
            </a:r>
            <a:r>
              <a:rPr sz="2000" b="1" u="sng" spc="3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000" b="1" u="sng" spc="20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Language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22173" y="3396741"/>
            <a:ext cx="5673725" cy="6356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 marR="30480">
              <a:lnSpc>
                <a:spcPct val="100000"/>
              </a:lnSpc>
              <a:spcBef>
                <a:spcPts val="105"/>
              </a:spcBef>
            </a:pPr>
            <a:r>
              <a:rPr sz="2000" spc="95" dirty="0">
                <a:latin typeface="Calibri"/>
                <a:cs typeface="Calibri"/>
              </a:rPr>
              <a:t>Paper</a:t>
            </a:r>
            <a:r>
              <a:rPr sz="2000" spc="60" dirty="0">
                <a:latin typeface="Calibri"/>
                <a:cs typeface="Calibri"/>
              </a:rPr>
              <a:t> </a:t>
            </a:r>
            <a:r>
              <a:rPr sz="2000" spc="95" dirty="0">
                <a:latin typeface="Calibri"/>
                <a:cs typeface="Calibri"/>
              </a:rPr>
              <a:t>1:</a:t>
            </a:r>
            <a:r>
              <a:rPr sz="2000" spc="55" dirty="0">
                <a:latin typeface="Calibri"/>
                <a:cs typeface="Calibri"/>
              </a:rPr>
              <a:t> </a:t>
            </a:r>
            <a:r>
              <a:rPr sz="2000" spc="114" dirty="0">
                <a:latin typeface="Calibri"/>
                <a:cs typeface="Calibri"/>
              </a:rPr>
              <a:t>Shakespeare</a:t>
            </a:r>
            <a:r>
              <a:rPr sz="2000" spc="50" dirty="0">
                <a:latin typeface="Calibri"/>
                <a:cs typeface="Calibri"/>
              </a:rPr>
              <a:t> </a:t>
            </a:r>
            <a:r>
              <a:rPr sz="2000" spc="135" dirty="0">
                <a:latin typeface="Calibri"/>
                <a:cs typeface="Calibri"/>
              </a:rPr>
              <a:t>and</a:t>
            </a:r>
            <a:r>
              <a:rPr sz="2000" spc="45" dirty="0">
                <a:latin typeface="Calibri"/>
                <a:cs typeface="Calibri"/>
              </a:rPr>
              <a:t> </a:t>
            </a:r>
            <a:r>
              <a:rPr sz="2000" spc="70" dirty="0">
                <a:latin typeface="Calibri"/>
                <a:cs typeface="Calibri"/>
              </a:rPr>
              <a:t>the</a:t>
            </a:r>
            <a:r>
              <a:rPr sz="2000" spc="50" dirty="0">
                <a:latin typeface="Calibri"/>
                <a:cs typeface="Calibri"/>
              </a:rPr>
              <a:t> </a:t>
            </a:r>
            <a:r>
              <a:rPr sz="2000" spc="75" dirty="0">
                <a:latin typeface="Calibri"/>
                <a:cs typeface="Calibri"/>
              </a:rPr>
              <a:t>19</a:t>
            </a:r>
            <a:r>
              <a:rPr sz="1950" spc="112" baseline="25641" dirty="0">
                <a:latin typeface="Calibri"/>
                <a:cs typeface="Calibri"/>
              </a:rPr>
              <a:t>th</a:t>
            </a:r>
            <a:r>
              <a:rPr sz="2000" spc="75" dirty="0">
                <a:latin typeface="Calibri"/>
                <a:cs typeface="Calibri"/>
              </a:rPr>
              <a:t>-century</a:t>
            </a:r>
            <a:r>
              <a:rPr sz="2000" spc="45" dirty="0">
                <a:latin typeface="Calibri"/>
                <a:cs typeface="Calibri"/>
              </a:rPr>
              <a:t> </a:t>
            </a:r>
            <a:r>
              <a:rPr sz="2000" spc="90" dirty="0">
                <a:latin typeface="Calibri"/>
                <a:cs typeface="Calibri"/>
              </a:rPr>
              <a:t>novel </a:t>
            </a:r>
            <a:r>
              <a:rPr sz="2000" spc="95" dirty="0">
                <a:latin typeface="Calibri"/>
                <a:cs typeface="Calibri"/>
              </a:rPr>
              <a:t>Paper</a:t>
            </a:r>
            <a:r>
              <a:rPr sz="2000" spc="55" dirty="0">
                <a:latin typeface="Calibri"/>
                <a:cs typeface="Calibri"/>
              </a:rPr>
              <a:t> </a:t>
            </a:r>
            <a:r>
              <a:rPr sz="2000" spc="95" dirty="0">
                <a:latin typeface="Calibri"/>
                <a:cs typeface="Calibri"/>
              </a:rPr>
              <a:t>2:</a:t>
            </a:r>
            <a:r>
              <a:rPr sz="2000" spc="50" dirty="0">
                <a:latin typeface="Calibri"/>
                <a:cs typeface="Calibri"/>
              </a:rPr>
              <a:t> </a:t>
            </a:r>
            <a:r>
              <a:rPr sz="2000" spc="110" dirty="0">
                <a:latin typeface="Calibri"/>
                <a:cs typeface="Calibri"/>
              </a:rPr>
              <a:t>Modern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50" dirty="0">
                <a:latin typeface="Calibri"/>
                <a:cs typeface="Calibri"/>
              </a:rPr>
              <a:t>Texts </a:t>
            </a:r>
            <a:r>
              <a:rPr sz="2000" spc="135" dirty="0">
                <a:latin typeface="Calibri"/>
                <a:cs typeface="Calibri"/>
              </a:rPr>
              <a:t>and</a:t>
            </a:r>
            <a:r>
              <a:rPr sz="2000" spc="40" dirty="0">
                <a:latin typeface="Calibri"/>
                <a:cs typeface="Calibri"/>
              </a:rPr>
              <a:t> Poetry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6306311" y="2119883"/>
            <a:ext cx="5762625" cy="2554605"/>
          </a:xfrm>
          <a:custGeom>
            <a:avLst/>
            <a:gdLst/>
            <a:ahLst/>
            <a:cxnLst/>
            <a:rect l="l" t="t" r="r" b="b"/>
            <a:pathLst>
              <a:path w="5762625" h="2554604">
                <a:moveTo>
                  <a:pt x="5577840" y="0"/>
                </a:moveTo>
                <a:lnTo>
                  <a:pt x="184403" y="0"/>
                </a:lnTo>
                <a:lnTo>
                  <a:pt x="135378" y="6586"/>
                </a:lnTo>
                <a:lnTo>
                  <a:pt x="91327" y="25174"/>
                </a:lnTo>
                <a:lnTo>
                  <a:pt x="54006" y="54006"/>
                </a:lnTo>
                <a:lnTo>
                  <a:pt x="25174" y="91327"/>
                </a:lnTo>
                <a:lnTo>
                  <a:pt x="6586" y="135378"/>
                </a:lnTo>
                <a:lnTo>
                  <a:pt x="0" y="184403"/>
                </a:lnTo>
                <a:lnTo>
                  <a:pt x="0" y="2369820"/>
                </a:lnTo>
                <a:lnTo>
                  <a:pt x="6586" y="2418845"/>
                </a:lnTo>
                <a:lnTo>
                  <a:pt x="25174" y="2462896"/>
                </a:lnTo>
                <a:lnTo>
                  <a:pt x="54006" y="2500217"/>
                </a:lnTo>
                <a:lnTo>
                  <a:pt x="91327" y="2529049"/>
                </a:lnTo>
                <a:lnTo>
                  <a:pt x="135378" y="2547637"/>
                </a:lnTo>
                <a:lnTo>
                  <a:pt x="184403" y="2554223"/>
                </a:lnTo>
                <a:lnTo>
                  <a:pt x="5577840" y="2554223"/>
                </a:lnTo>
                <a:lnTo>
                  <a:pt x="5626865" y="2547637"/>
                </a:lnTo>
                <a:lnTo>
                  <a:pt x="5670916" y="2529049"/>
                </a:lnTo>
                <a:lnTo>
                  <a:pt x="5708237" y="2500217"/>
                </a:lnTo>
                <a:lnTo>
                  <a:pt x="5737069" y="2462896"/>
                </a:lnTo>
                <a:lnTo>
                  <a:pt x="5755657" y="2418845"/>
                </a:lnTo>
                <a:lnTo>
                  <a:pt x="5762244" y="2369820"/>
                </a:lnTo>
                <a:lnTo>
                  <a:pt x="5762244" y="184403"/>
                </a:lnTo>
                <a:lnTo>
                  <a:pt x="5755657" y="135378"/>
                </a:lnTo>
                <a:lnTo>
                  <a:pt x="5737069" y="91327"/>
                </a:lnTo>
                <a:lnTo>
                  <a:pt x="5708237" y="54006"/>
                </a:lnTo>
                <a:lnTo>
                  <a:pt x="5670916" y="25174"/>
                </a:lnTo>
                <a:lnTo>
                  <a:pt x="5626865" y="6586"/>
                </a:lnTo>
                <a:lnTo>
                  <a:pt x="5577840" y="0"/>
                </a:lnTo>
                <a:close/>
              </a:path>
            </a:pathLst>
          </a:custGeom>
          <a:solidFill>
            <a:srgbClr val="E2A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6439915" y="2763393"/>
            <a:ext cx="218630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u="sng" spc="18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English</a:t>
            </a:r>
            <a:r>
              <a:rPr sz="2000" b="1" u="sng" spc="3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000" b="1" u="sng" spc="9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Literature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439915" y="3373373"/>
            <a:ext cx="5266055" cy="6356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spc="95" dirty="0">
                <a:latin typeface="Calibri"/>
                <a:cs typeface="Calibri"/>
              </a:rPr>
              <a:t>Paper</a:t>
            </a:r>
            <a:r>
              <a:rPr sz="2000" spc="50" dirty="0">
                <a:latin typeface="Calibri"/>
                <a:cs typeface="Calibri"/>
              </a:rPr>
              <a:t> </a:t>
            </a:r>
            <a:r>
              <a:rPr sz="2000" spc="95" dirty="0">
                <a:latin typeface="Calibri"/>
                <a:cs typeface="Calibri"/>
              </a:rPr>
              <a:t>1:</a:t>
            </a:r>
            <a:r>
              <a:rPr sz="2000" spc="60" dirty="0">
                <a:latin typeface="Calibri"/>
                <a:cs typeface="Calibri"/>
              </a:rPr>
              <a:t> </a:t>
            </a:r>
            <a:r>
              <a:rPr sz="2000" spc="95" dirty="0">
                <a:latin typeface="Calibri"/>
                <a:cs typeface="Calibri"/>
              </a:rPr>
              <a:t>Explorations</a:t>
            </a:r>
            <a:r>
              <a:rPr sz="2000" spc="55" dirty="0">
                <a:latin typeface="Calibri"/>
                <a:cs typeface="Calibri"/>
              </a:rPr>
              <a:t> </a:t>
            </a:r>
            <a:r>
              <a:rPr sz="2000" spc="75" dirty="0">
                <a:latin typeface="Calibri"/>
                <a:cs typeface="Calibri"/>
              </a:rPr>
              <a:t>in</a:t>
            </a:r>
            <a:r>
              <a:rPr sz="2000" spc="60" dirty="0">
                <a:latin typeface="Calibri"/>
                <a:cs typeface="Calibri"/>
              </a:rPr>
              <a:t> </a:t>
            </a:r>
            <a:r>
              <a:rPr sz="2000" spc="90" dirty="0">
                <a:latin typeface="Calibri"/>
                <a:cs typeface="Calibri"/>
              </a:rPr>
              <a:t>Creative</a:t>
            </a:r>
            <a:r>
              <a:rPr sz="2000" spc="40" dirty="0">
                <a:latin typeface="Calibri"/>
                <a:cs typeface="Calibri"/>
              </a:rPr>
              <a:t> </a:t>
            </a:r>
            <a:r>
              <a:rPr sz="2000" spc="70" dirty="0">
                <a:latin typeface="Calibri"/>
                <a:cs typeface="Calibri"/>
              </a:rPr>
              <a:t>Writing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2000" spc="95" dirty="0">
                <a:latin typeface="Calibri"/>
                <a:cs typeface="Calibri"/>
              </a:rPr>
              <a:t>Paper</a:t>
            </a:r>
            <a:r>
              <a:rPr sz="2000" spc="130" dirty="0">
                <a:latin typeface="Calibri"/>
                <a:cs typeface="Calibri"/>
              </a:rPr>
              <a:t> </a:t>
            </a:r>
            <a:r>
              <a:rPr sz="2000" spc="95" dirty="0">
                <a:latin typeface="Calibri"/>
                <a:cs typeface="Calibri"/>
              </a:rPr>
              <a:t>2: </a:t>
            </a:r>
            <a:r>
              <a:rPr sz="2000" dirty="0">
                <a:latin typeface="Calibri"/>
                <a:cs typeface="Calibri"/>
              </a:rPr>
              <a:t>Writers’</a:t>
            </a:r>
            <a:r>
              <a:rPr sz="2000" spc="110" dirty="0">
                <a:latin typeface="Calibri"/>
                <a:cs typeface="Calibri"/>
              </a:rPr>
              <a:t> </a:t>
            </a:r>
            <a:r>
              <a:rPr sz="2000" spc="90" dirty="0">
                <a:latin typeface="Calibri"/>
                <a:cs typeface="Calibri"/>
              </a:rPr>
              <a:t>Viewpoints</a:t>
            </a:r>
            <a:r>
              <a:rPr sz="2000" spc="110" dirty="0">
                <a:latin typeface="Calibri"/>
                <a:cs typeface="Calibri"/>
              </a:rPr>
              <a:t> </a:t>
            </a:r>
            <a:r>
              <a:rPr sz="2000" spc="135" dirty="0">
                <a:latin typeface="Calibri"/>
                <a:cs typeface="Calibri"/>
              </a:rPr>
              <a:t>and</a:t>
            </a:r>
            <a:r>
              <a:rPr sz="2000" spc="125" dirty="0">
                <a:latin typeface="Calibri"/>
                <a:cs typeface="Calibri"/>
              </a:rPr>
              <a:t> </a:t>
            </a:r>
            <a:r>
              <a:rPr sz="2000" spc="75" dirty="0">
                <a:latin typeface="Calibri"/>
                <a:cs typeface="Calibri"/>
              </a:rPr>
              <a:t>Perspectives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1226819" y="1588008"/>
            <a:ext cx="9738360" cy="376555"/>
          </a:xfrm>
          <a:custGeom>
            <a:avLst/>
            <a:gdLst/>
            <a:ahLst/>
            <a:cxnLst/>
            <a:rect l="l" t="t" r="r" b="b"/>
            <a:pathLst>
              <a:path w="9738360" h="376555">
                <a:moveTo>
                  <a:pt x="9711182" y="0"/>
                </a:moveTo>
                <a:lnTo>
                  <a:pt x="27178" y="0"/>
                </a:lnTo>
                <a:lnTo>
                  <a:pt x="16598" y="2139"/>
                </a:lnTo>
                <a:lnTo>
                  <a:pt x="7959" y="7969"/>
                </a:lnTo>
                <a:lnTo>
                  <a:pt x="2135" y="16609"/>
                </a:lnTo>
                <a:lnTo>
                  <a:pt x="0" y="27177"/>
                </a:lnTo>
                <a:lnTo>
                  <a:pt x="0" y="349250"/>
                </a:lnTo>
                <a:lnTo>
                  <a:pt x="2135" y="359818"/>
                </a:lnTo>
                <a:lnTo>
                  <a:pt x="7959" y="368458"/>
                </a:lnTo>
                <a:lnTo>
                  <a:pt x="16598" y="374288"/>
                </a:lnTo>
                <a:lnTo>
                  <a:pt x="27178" y="376427"/>
                </a:lnTo>
                <a:lnTo>
                  <a:pt x="9711182" y="376427"/>
                </a:lnTo>
                <a:lnTo>
                  <a:pt x="9721750" y="374288"/>
                </a:lnTo>
                <a:lnTo>
                  <a:pt x="9730390" y="368458"/>
                </a:lnTo>
                <a:lnTo>
                  <a:pt x="9736220" y="359818"/>
                </a:lnTo>
                <a:lnTo>
                  <a:pt x="9738360" y="349250"/>
                </a:lnTo>
                <a:lnTo>
                  <a:pt x="9738360" y="27177"/>
                </a:lnTo>
                <a:lnTo>
                  <a:pt x="9736220" y="16609"/>
                </a:lnTo>
                <a:lnTo>
                  <a:pt x="9730390" y="7969"/>
                </a:lnTo>
                <a:lnTo>
                  <a:pt x="9721750" y="2139"/>
                </a:lnTo>
                <a:lnTo>
                  <a:pt x="9711182" y="0"/>
                </a:lnTo>
                <a:close/>
              </a:path>
            </a:pathLst>
          </a:custGeom>
          <a:solidFill>
            <a:srgbClr val="E2A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1313180" y="1616455"/>
            <a:ext cx="951674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90" dirty="0">
                <a:latin typeface="Calibri"/>
                <a:cs typeface="Calibri"/>
              </a:rPr>
              <a:t>You</a:t>
            </a:r>
            <a:r>
              <a:rPr sz="1800" spc="8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will</a:t>
            </a:r>
            <a:r>
              <a:rPr sz="1800" spc="55" dirty="0">
                <a:latin typeface="Calibri"/>
                <a:cs typeface="Calibri"/>
              </a:rPr>
              <a:t> </a:t>
            </a:r>
            <a:r>
              <a:rPr sz="1800" spc="160" dirty="0">
                <a:latin typeface="Calibri"/>
                <a:cs typeface="Calibri"/>
              </a:rPr>
              <a:t>be</a:t>
            </a:r>
            <a:r>
              <a:rPr sz="1800" spc="75" dirty="0">
                <a:latin typeface="Calibri"/>
                <a:cs typeface="Calibri"/>
              </a:rPr>
              <a:t> </a:t>
            </a:r>
            <a:r>
              <a:rPr sz="1800" spc="114" dirty="0">
                <a:latin typeface="Calibri"/>
                <a:cs typeface="Calibri"/>
              </a:rPr>
              <a:t>assessed</a:t>
            </a:r>
            <a:r>
              <a:rPr sz="1800" spc="60" dirty="0">
                <a:latin typeface="Calibri"/>
                <a:cs typeface="Calibri"/>
              </a:rPr>
              <a:t> </a:t>
            </a:r>
            <a:r>
              <a:rPr sz="1800" spc="90" dirty="0">
                <a:latin typeface="Calibri"/>
                <a:cs typeface="Calibri"/>
              </a:rPr>
              <a:t>through</a:t>
            </a:r>
            <a:r>
              <a:rPr sz="1800" spc="95" dirty="0">
                <a:latin typeface="Calibri"/>
                <a:cs typeface="Calibri"/>
              </a:rPr>
              <a:t> </a:t>
            </a:r>
            <a:r>
              <a:rPr sz="1800" spc="145" dirty="0">
                <a:latin typeface="Calibri"/>
                <a:cs typeface="Calibri"/>
              </a:rPr>
              <a:t>100%</a:t>
            </a:r>
            <a:r>
              <a:rPr sz="1800" spc="100" dirty="0">
                <a:latin typeface="Calibri"/>
                <a:cs typeface="Calibri"/>
              </a:rPr>
              <a:t> </a:t>
            </a:r>
            <a:r>
              <a:rPr sz="1800" spc="105" dirty="0">
                <a:latin typeface="Calibri"/>
                <a:cs typeface="Calibri"/>
              </a:rPr>
              <a:t>exam</a:t>
            </a:r>
            <a:r>
              <a:rPr sz="1800" spc="7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for</a:t>
            </a:r>
            <a:r>
              <a:rPr sz="1800" spc="80" dirty="0">
                <a:latin typeface="Calibri"/>
                <a:cs typeface="Calibri"/>
              </a:rPr>
              <a:t> </a:t>
            </a:r>
            <a:r>
              <a:rPr sz="1800" spc="100" dirty="0">
                <a:latin typeface="Calibri"/>
                <a:cs typeface="Calibri"/>
              </a:rPr>
              <a:t>both</a:t>
            </a:r>
            <a:r>
              <a:rPr sz="1800" spc="75" dirty="0">
                <a:latin typeface="Calibri"/>
                <a:cs typeface="Calibri"/>
              </a:rPr>
              <a:t> </a:t>
            </a:r>
            <a:r>
              <a:rPr sz="1800" spc="114" dirty="0">
                <a:latin typeface="Calibri"/>
                <a:cs typeface="Calibri"/>
              </a:rPr>
              <a:t>English</a:t>
            </a:r>
            <a:r>
              <a:rPr sz="1800" spc="60" dirty="0">
                <a:latin typeface="Calibri"/>
                <a:cs typeface="Calibri"/>
              </a:rPr>
              <a:t> </a:t>
            </a:r>
            <a:r>
              <a:rPr sz="1800" spc="50" dirty="0">
                <a:latin typeface="Calibri"/>
                <a:cs typeface="Calibri"/>
              </a:rPr>
              <a:t>Literature</a:t>
            </a:r>
            <a:r>
              <a:rPr sz="1800" spc="80" dirty="0">
                <a:latin typeface="Calibri"/>
                <a:cs typeface="Calibri"/>
              </a:rPr>
              <a:t> </a:t>
            </a:r>
            <a:r>
              <a:rPr sz="1800" spc="125" dirty="0">
                <a:latin typeface="Calibri"/>
                <a:cs typeface="Calibri"/>
              </a:rPr>
              <a:t>and</a:t>
            </a:r>
            <a:r>
              <a:rPr sz="1800" spc="85" dirty="0">
                <a:latin typeface="Calibri"/>
                <a:cs typeface="Calibri"/>
              </a:rPr>
              <a:t> </a:t>
            </a:r>
            <a:r>
              <a:rPr sz="1800" spc="114" dirty="0">
                <a:latin typeface="Calibri"/>
                <a:cs typeface="Calibri"/>
              </a:rPr>
              <a:t>English</a:t>
            </a:r>
            <a:r>
              <a:rPr sz="1800" spc="70" dirty="0">
                <a:latin typeface="Calibri"/>
                <a:cs typeface="Calibri"/>
              </a:rPr>
              <a:t> </a:t>
            </a:r>
            <a:r>
              <a:rPr sz="1800" spc="125" dirty="0">
                <a:latin typeface="Calibri"/>
                <a:cs typeface="Calibri"/>
              </a:rPr>
              <a:t>Language.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582292" y="6544117"/>
            <a:ext cx="9426307" cy="281487"/>
          </a:xfrm>
          <a:prstGeom prst="rect">
            <a:avLst/>
          </a:prstGeom>
        </p:spPr>
        <p:txBody>
          <a:bodyPr vert="horz" wrap="square" lIns="0" tIns="4445" rIns="0" bIns="0" rtlCol="0" anchor="t">
            <a:spAutoFit/>
          </a:bodyPr>
          <a:lstStyle/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sz="1800" i="1" spc="65" dirty="0">
                <a:latin typeface="Calibri"/>
                <a:cs typeface="Calibri"/>
              </a:rPr>
              <a:t>For</a:t>
            </a:r>
            <a:r>
              <a:rPr sz="1800" i="1" spc="110" dirty="0">
                <a:latin typeface="Calibri"/>
                <a:cs typeface="Calibri"/>
              </a:rPr>
              <a:t> </a:t>
            </a:r>
            <a:r>
              <a:rPr sz="1800" i="1" dirty="0">
                <a:latin typeface="Calibri"/>
                <a:cs typeface="Calibri"/>
              </a:rPr>
              <a:t>further</a:t>
            </a:r>
            <a:r>
              <a:rPr sz="1800" i="1" spc="85" dirty="0">
                <a:latin typeface="Calibri"/>
                <a:cs typeface="Calibri"/>
              </a:rPr>
              <a:t> </a:t>
            </a:r>
            <a:r>
              <a:rPr sz="1800" i="1" spc="55" dirty="0">
                <a:latin typeface="Calibri"/>
                <a:cs typeface="Calibri"/>
              </a:rPr>
              <a:t>information</a:t>
            </a:r>
            <a:r>
              <a:rPr sz="1800" i="1" spc="90" dirty="0">
                <a:latin typeface="Calibri"/>
                <a:cs typeface="Calibri"/>
              </a:rPr>
              <a:t> </a:t>
            </a:r>
            <a:r>
              <a:rPr sz="1800" i="1" spc="120" dirty="0">
                <a:latin typeface="Calibri"/>
                <a:cs typeface="Calibri"/>
              </a:rPr>
              <a:t>on</a:t>
            </a:r>
            <a:r>
              <a:rPr sz="1800" i="1" spc="125" dirty="0">
                <a:latin typeface="Calibri"/>
                <a:cs typeface="Calibri"/>
              </a:rPr>
              <a:t> </a:t>
            </a:r>
            <a:r>
              <a:rPr sz="1800" i="1" dirty="0">
                <a:latin typeface="Calibri"/>
                <a:cs typeface="Calibri"/>
              </a:rPr>
              <a:t>this</a:t>
            </a:r>
            <a:r>
              <a:rPr sz="1800" i="1" spc="90" dirty="0">
                <a:latin typeface="Calibri"/>
                <a:cs typeface="Calibri"/>
              </a:rPr>
              <a:t> </a:t>
            </a:r>
            <a:r>
              <a:rPr sz="1800" i="1" spc="105" dirty="0">
                <a:latin typeface="Calibri"/>
                <a:cs typeface="Calibri"/>
              </a:rPr>
              <a:t>course</a:t>
            </a:r>
            <a:r>
              <a:rPr sz="1800" i="1" spc="95" dirty="0">
                <a:latin typeface="Calibri"/>
                <a:cs typeface="Calibri"/>
              </a:rPr>
              <a:t> </a:t>
            </a:r>
            <a:r>
              <a:rPr sz="1800" i="1" spc="105" dirty="0">
                <a:latin typeface="Calibri"/>
                <a:cs typeface="Calibri"/>
              </a:rPr>
              <a:t>please</a:t>
            </a:r>
            <a:r>
              <a:rPr sz="1800" i="1" spc="90" dirty="0">
                <a:latin typeface="Calibri"/>
                <a:cs typeface="Calibri"/>
              </a:rPr>
              <a:t> </a:t>
            </a:r>
            <a:r>
              <a:rPr sz="1800" i="1" spc="65" dirty="0">
                <a:latin typeface="Calibri"/>
                <a:cs typeface="Calibri"/>
              </a:rPr>
              <a:t>contact</a:t>
            </a:r>
            <a:r>
              <a:rPr sz="1800" i="1" spc="100" dirty="0">
                <a:latin typeface="Calibri"/>
                <a:cs typeface="Calibri"/>
              </a:rPr>
              <a:t> </a:t>
            </a:r>
            <a:r>
              <a:rPr lang="en-US" i="1" spc="100" dirty="0">
                <a:latin typeface="Calibri"/>
                <a:cs typeface="Calibri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charlotte.bond</a:t>
            </a:r>
            <a:r>
              <a:rPr lang="en-US" sz="1800" i="1" spc="100" dirty="0">
                <a:latin typeface="Calibri"/>
                <a:cs typeface="Calibri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@heritage.</a:t>
            </a:r>
            <a:r>
              <a:rPr lang="en-US" i="1" spc="100" dirty="0">
                <a:latin typeface="Calibri"/>
                <a:cs typeface="Calibri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ttct</a:t>
            </a:r>
            <a:r>
              <a:rPr lang="en-US" sz="1800" i="1" spc="100" dirty="0">
                <a:latin typeface="Calibri"/>
                <a:cs typeface="Calibri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.</a:t>
            </a:r>
            <a:r>
              <a:rPr lang="en-US" i="1" spc="100" dirty="0">
                <a:latin typeface="Calibri"/>
                <a:cs typeface="Calibri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</a:t>
            </a:r>
            <a:r>
              <a:rPr lang="en-US" sz="1800" i="1" spc="100" dirty="0">
                <a:latin typeface="Calibri"/>
                <a:cs typeface="Calibri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.uk</a:t>
            </a:r>
            <a:endParaRPr lang="en-US" sz="1800" spc="100">
              <a:latin typeface="Calibri"/>
              <a:cs typeface="Calibri"/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348995" y="6480047"/>
            <a:ext cx="11583035" cy="0"/>
          </a:xfrm>
          <a:custGeom>
            <a:avLst/>
            <a:gdLst/>
            <a:ahLst/>
            <a:cxnLst/>
            <a:rect l="l" t="t" r="r" b="b"/>
            <a:pathLst>
              <a:path w="11583035">
                <a:moveTo>
                  <a:pt x="0" y="0"/>
                </a:moveTo>
                <a:lnTo>
                  <a:pt x="11582908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335" dirty="0"/>
              <a:t>Beyond</a:t>
            </a:r>
            <a:r>
              <a:rPr spc="100" dirty="0"/>
              <a:t> </a:t>
            </a:r>
            <a:r>
              <a:rPr spc="285" dirty="0"/>
              <a:t>Heritage:</a:t>
            </a:r>
            <a:r>
              <a:rPr spc="105" dirty="0"/>
              <a:t> </a:t>
            </a:r>
            <a:r>
              <a:rPr spc="315" dirty="0">
                <a:solidFill>
                  <a:srgbClr val="FFC000"/>
                </a:solidFill>
              </a:rPr>
              <a:t>English</a:t>
            </a:r>
          </a:p>
        </p:txBody>
      </p:sp>
      <p:grpSp>
        <p:nvGrpSpPr>
          <p:cNvPr id="5" name="object 5"/>
          <p:cNvGrpSpPr/>
          <p:nvPr/>
        </p:nvGrpSpPr>
        <p:grpSpPr>
          <a:xfrm>
            <a:off x="8276843" y="1528572"/>
            <a:ext cx="3820795" cy="4852670"/>
            <a:chOff x="8276843" y="1528572"/>
            <a:chExt cx="3820795" cy="4852670"/>
          </a:xfrm>
        </p:grpSpPr>
        <p:sp>
          <p:nvSpPr>
            <p:cNvPr id="6" name="object 6"/>
            <p:cNvSpPr/>
            <p:nvPr/>
          </p:nvSpPr>
          <p:spPr>
            <a:xfrm>
              <a:off x="8295893" y="1547622"/>
              <a:ext cx="3782695" cy="4814570"/>
            </a:xfrm>
            <a:custGeom>
              <a:avLst/>
              <a:gdLst/>
              <a:ahLst/>
              <a:cxnLst/>
              <a:rect l="l" t="t" r="r" b="b"/>
              <a:pathLst>
                <a:path w="3782695" h="4814570">
                  <a:moveTo>
                    <a:pt x="3583178" y="0"/>
                  </a:moveTo>
                  <a:lnTo>
                    <a:pt x="199389" y="0"/>
                  </a:lnTo>
                  <a:lnTo>
                    <a:pt x="153675" y="5266"/>
                  </a:lnTo>
                  <a:lnTo>
                    <a:pt x="111708" y="20268"/>
                  </a:lnTo>
                  <a:lnTo>
                    <a:pt x="74686" y="43807"/>
                  </a:lnTo>
                  <a:lnTo>
                    <a:pt x="43807" y="74686"/>
                  </a:lnTo>
                  <a:lnTo>
                    <a:pt x="20268" y="111708"/>
                  </a:lnTo>
                  <a:lnTo>
                    <a:pt x="5266" y="153675"/>
                  </a:lnTo>
                  <a:lnTo>
                    <a:pt x="0" y="199389"/>
                  </a:lnTo>
                  <a:lnTo>
                    <a:pt x="0" y="4614938"/>
                  </a:lnTo>
                  <a:lnTo>
                    <a:pt x="5266" y="4660652"/>
                  </a:lnTo>
                  <a:lnTo>
                    <a:pt x="20268" y="4702618"/>
                  </a:lnTo>
                  <a:lnTo>
                    <a:pt x="43807" y="4739637"/>
                  </a:lnTo>
                  <a:lnTo>
                    <a:pt x="74686" y="4770513"/>
                  </a:lnTo>
                  <a:lnTo>
                    <a:pt x="111708" y="4794050"/>
                  </a:lnTo>
                  <a:lnTo>
                    <a:pt x="153675" y="4809050"/>
                  </a:lnTo>
                  <a:lnTo>
                    <a:pt x="199389" y="4814316"/>
                  </a:lnTo>
                  <a:lnTo>
                    <a:pt x="3583178" y="4814316"/>
                  </a:lnTo>
                  <a:lnTo>
                    <a:pt x="3628892" y="4809050"/>
                  </a:lnTo>
                  <a:lnTo>
                    <a:pt x="3670859" y="4794050"/>
                  </a:lnTo>
                  <a:lnTo>
                    <a:pt x="3707881" y="4770513"/>
                  </a:lnTo>
                  <a:lnTo>
                    <a:pt x="3738760" y="4739637"/>
                  </a:lnTo>
                  <a:lnTo>
                    <a:pt x="3762299" y="4702618"/>
                  </a:lnTo>
                  <a:lnTo>
                    <a:pt x="3777301" y="4660652"/>
                  </a:lnTo>
                  <a:lnTo>
                    <a:pt x="3782567" y="4614938"/>
                  </a:lnTo>
                  <a:lnTo>
                    <a:pt x="3782567" y="199389"/>
                  </a:lnTo>
                  <a:lnTo>
                    <a:pt x="3777301" y="153675"/>
                  </a:lnTo>
                  <a:lnTo>
                    <a:pt x="3762299" y="111708"/>
                  </a:lnTo>
                  <a:lnTo>
                    <a:pt x="3738760" y="74686"/>
                  </a:lnTo>
                  <a:lnTo>
                    <a:pt x="3707881" y="43807"/>
                  </a:lnTo>
                  <a:lnTo>
                    <a:pt x="3670859" y="20268"/>
                  </a:lnTo>
                  <a:lnTo>
                    <a:pt x="3628892" y="5266"/>
                  </a:lnTo>
                  <a:lnTo>
                    <a:pt x="3583178" y="0"/>
                  </a:lnTo>
                  <a:close/>
                </a:path>
              </a:pathLst>
            </a:custGeom>
            <a:solidFill>
              <a:srgbClr val="3A383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8295893" y="1547622"/>
              <a:ext cx="3782695" cy="4814570"/>
            </a:xfrm>
            <a:custGeom>
              <a:avLst/>
              <a:gdLst/>
              <a:ahLst/>
              <a:cxnLst/>
              <a:rect l="l" t="t" r="r" b="b"/>
              <a:pathLst>
                <a:path w="3782695" h="4814570">
                  <a:moveTo>
                    <a:pt x="0" y="199389"/>
                  </a:moveTo>
                  <a:lnTo>
                    <a:pt x="5266" y="153675"/>
                  </a:lnTo>
                  <a:lnTo>
                    <a:pt x="20268" y="111708"/>
                  </a:lnTo>
                  <a:lnTo>
                    <a:pt x="43807" y="74686"/>
                  </a:lnTo>
                  <a:lnTo>
                    <a:pt x="74686" y="43807"/>
                  </a:lnTo>
                  <a:lnTo>
                    <a:pt x="111708" y="20268"/>
                  </a:lnTo>
                  <a:lnTo>
                    <a:pt x="153675" y="5266"/>
                  </a:lnTo>
                  <a:lnTo>
                    <a:pt x="199389" y="0"/>
                  </a:lnTo>
                  <a:lnTo>
                    <a:pt x="3583178" y="0"/>
                  </a:lnTo>
                  <a:lnTo>
                    <a:pt x="3628892" y="5266"/>
                  </a:lnTo>
                  <a:lnTo>
                    <a:pt x="3670859" y="20268"/>
                  </a:lnTo>
                  <a:lnTo>
                    <a:pt x="3707881" y="43807"/>
                  </a:lnTo>
                  <a:lnTo>
                    <a:pt x="3738760" y="74686"/>
                  </a:lnTo>
                  <a:lnTo>
                    <a:pt x="3762299" y="111708"/>
                  </a:lnTo>
                  <a:lnTo>
                    <a:pt x="3777301" y="153675"/>
                  </a:lnTo>
                  <a:lnTo>
                    <a:pt x="3782567" y="199389"/>
                  </a:lnTo>
                  <a:lnTo>
                    <a:pt x="3782567" y="4614938"/>
                  </a:lnTo>
                  <a:lnTo>
                    <a:pt x="3777301" y="4660652"/>
                  </a:lnTo>
                  <a:lnTo>
                    <a:pt x="3762299" y="4702618"/>
                  </a:lnTo>
                  <a:lnTo>
                    <a:pt x="3738760" y="4739637"/>
                  </a:lnTo>
                  <a:lnTo>
                    <a:pt x="3707881" y="4770513"/>
                  </a:lnTo>
                  <a:lnTo>
                    <a:pt x="3670859" y="4794050"/>
                  </a:lnTo>
                  <a:lnTo>
                    <a:pt x="3628892" y="4809050"/>
                  </a:lnTo>
                  <a:lnTo>
                    <a:pt x="3583178" y="4814316"/>
                  </a:lnTo>
                  <a:lnTo>
                    <a:pt x="199389" y="4814316"/>
                  </a:lnTo>
                  <a:lnTo>
                    <a:pt x="153675" y="4809050"/>
                  </a:lnTo>
                  <a:lnTo>
                    <a:pt x="111708" y="4794050"/>
                  </a:lnTo>
                  <a:lnTo>
                    <a:pt x="74686" y="4770513"/>
                  </a:lnTo>
                  <a:lnTo>
                    <a:pt x="43807" y="4739637"/>
                  </a:lnTo>
                  <a:lnTo>
                    <a:pt x="20268" y="4702618"/>
                  </a:lnTo>
                  <a:lnTo>
                    <a:pt x="5266" y="4660652"/>
                  </a:lnTo>
                  <a:lnTo>
                    <a:pt x="0" y="4614938"/>
                  </a:lnTo>
                  <a:lnTo>
                    <a:pt x="0" y="199389"/>
                  </a:lnTo>
                  <a:close/>
                </a:path>
              </a:pathLst>
            </a:custGeom>
            <a:ln w="38100">
              <a:solidFill>
                <a:srgbClr val="FFC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8725281" y="1628647"/>
            <a:ext cx="29216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105" dirty="0">
                <a:solidFill>
                  <a:srgbClr val="E3B408"/>
                </a:solidFill>
                <a:latin typeface="Calibri"/>
                <a:cs typeface="Calibri"/>
              </a:rPr>
              <a:t>Potential</a:t>
            </a:r>
            <a:r>
              <a:rPr sz="1800" b="1" spc="5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800" b="1" spc="130" dirty="0">
                <a:solidFill>
                  <a:srgbClr val="E3B408"/>
                </a:solidFill>
                <a:latin typeface="Calibri"/>
                <a:cs typeface="Calibri"/>
              </a:rPr>
              <a:t>Career</a:t>
            </a:r>
            <a:r>
              <a:rPr sz="1800" b="1" spc="7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800" b="1" spc="120" dirty="0">
                <a:solidFill>
                  <a:srgbClr val="E3B408"/>
                </a:solidFill>
                <a:latin typeface="Calibri"/>
                <a:cs typeface="Calibri"/>
              </a:rPr>
              <a:t>Pathways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8434196" y="2178507"/>
            <a:ext cx="2404745" cy="36836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99085" indent="-287020">
              <a:lnSpc>
                <a:spcPct val="100000"/>
              </a:lnSpc>
              <a:spcBef>
                <a:spcPts val="95"/>
              </a:spcBef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600" spc="110" dirty="0">
                <a:solidFill>
                  <a:srgbClr val="E3B408"/>
                </a:solidFill>
                <a:latin typeface="Calibri"/>
                <a:cs typeface="Calibri"/>
              </a:rPr>
              <a:t>Academic</a:t>
            </a:r>
            <a:r>
              <a:rPr sz="1600" spc="7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600" spc="45" dirty="0">
                <a:solidFill>
                  <a:srgbClr val="E3B408"/>
                </a:solidFill>
                <a:latin typeface="Calibri"/>
                <a:cs typeface="Calibri"/>
              </a:rPr>
              <a:t>librarian</a:t>
            </a:r>
            <a:endParaRPr sz="1600">
              <a:latin typeface="Calibri"/>
              <a:cs typeface="Calibri"/>
            </a:endParaRPr>
          </a:p>
          <a:p>
            <a:pPr marL="299085" indent="-287020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600" spc="80" dirty="0">
                <a:solidFill>
                  <a:srgbClr val="E3B408"/>
                </a:solidFill>
                <a:latin typeface="Calibri"/>
                <a:cs typeface="Calibri"/>
              </a:rPr>
              <a:t>Advertising</a:t>
            </a:r>
            <a:r>
              <a:rPr sz="1600" spc="10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600" spc="50" dirty="0">
                <a:solidFill>
                  <a:srgbClr val="E3B408"/>
                </a:solidFill>
                <a:latin typeface="Calibri"/>
                <a:cs typeface="Calibri"/>
              </a:rPr>
              <a:t>copywriter</a:t>
            </a:r>
            <a:endParaRPr sz="1600">
              <a:latin typeface="Calibri"/>
              <a:cs typeface="Calibri"/>
            </a:endParaRPr>
          </a:p>
          <a:p>
            <a:pPr marL="299085" indent="-287020">
              <a:lnSpc>
                <a:spcPct val="100000"/>
              </a:lnSpc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600" spc="55" dirty="0">
                <a:solidFill>
                  <a:srgbClr val="E3B408"/>
                </a:solidFill>
                <a:latin typeface="Calibri"/>
                <a:cs typeface="Calibri"/>
              </a:rPr>
              <a:t>Teacher</a:t>
            </a:r>
            <a:endParaRPr sz="1600">
              <a:latin typeface="Calibri"/>
              <a:cs typeface="Calibri"/>
            </a:endParaRPr>
          </a:p>
          <a:p>
            <a:pPr marL="299085" indent="-287020">
              <a:lnSpc>
                <a:spcPct val="100000"/>
              </a:lnSpc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600" spc="85" dirty="0">
                <a:solidFill>
                  <a:srgbClr val="E3B408"/>
                </a:solidFill>
                <a:latin typeface="Calibri"/>
                <a:cs typeface="Calibri"/>
              </a:rPr>
              <a:t>Education</a:t>
            </a:r>
            <a:r>
              <a:rPr sz="1600" spc="6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600" spc="50" dirty="0">
                <a:solidFill>
                  <a:srgbClr val="E3B408"/>
                </a:solidFill>
                <a:latin typeface="Calibri"/>
                <a:cs typeface="Calibri"/>
              </a:rPr>
              <a:t>consultant</a:t>
            </a:r>
            <a:endParaRPr sz="1600">
              <a:latin typeface="Calibri"/>
              <a:cs typeface="Calibri"/>
            </a:endParaRPr>
          </a:p>
          <a:p>
            <a:pPr marL="299085" indent="-287020">
              <a:lnSpc>
                <a:spcPct val="100000"/>
              </a:lnSpc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600" spc="50" dirty="0">
                <a:solidFill>
                  <a:srgbClr val="E3B408"/>
                </a:solidFill>
                <a:latin typeface="Calibri"/>
                <a:cs typeface="Calibri"/>
              </a:rPr>
              <a:t>Information</a:t>
            </a:r>
            <a:r>
              <a:rPr sz="1600" spc="8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E3B408"/>
                </a:solidFill>
                <a:latin typeface="Calibri"/>
                <a:cs typeface="Calibri"/>
              </a:rPr>
              <a:t>officer</a:t>
            </a:r>
            <a:endParaRPr sz="1600">
              <a:latin typeface="Calibri"/>
              <a:cs typeface="Calibri"/>
            </a:endParaRPr>
          </a:p>
          <a:p>
            <a:pPr marL="299085" indent="-287020">
              <a:lnSpc>
                <a:spcPct val="100000"/>
              </a:lnSpc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600" spc="45" dirty="0">
                <a:solidFill>
                  <a:srgbClr val="E3B408"/>
                </a:solidFill>
                <a:latin typeface="Calibri"/>
                <a:cs typeface="Calibri"/>
              </a:rPr>
              <a:t>Archivist</a:t>
            </a:r>
            <a:endParaRPr sz="1600">
              <a:latin typeface="Calibri"/>
              <a:cs typeface="Calibri"/>
            </a:endParaRPr>
          </a:p>
          <a:p>
            <a:pPr marL="299085" indent="-287020">
              <a:lnSpc>
                <a:spcPct val="100000"/>
              </a:lnSpc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600" spc="55" dirty="0">
                <a:solidFill>
                  <a:srgbClr val="E3B408"/>
                </a:solidFill>
                <a:latin typeface="Calibri"/>
                <a:cs typeface="Calibri"/>
              </a:rPr>
              <a:t>Arts </a:t>
            </a:r>
            <a:r>
              <a:rPr sz="1600" spc="40" dirty="0">
                <a:solidFill>
                  <a:srgbClr val="E3B408"/>
                </a:solidFill>
                <a:latin typeface="Calibri"/>
                <a:cs typeface="Calibri"/>
              </a:rPr>
              <a:t>administrator</a:t>
            </a:r>
            <a:endParaRPr sz="1600">
              <a:latin typeface="Calibri"/>
              <a:cs typeface="Calibri"/>
            </a:endParaRPr>
          </a:p>
          <a:p>
            <a:pPr marL="299085" indent="-287020">
              <a:lnSpc>
                <a:spcPct val="100000"/>
              </a:lnSpc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600" spc="85" dirty="0">
                <a:solidFill>
                  <a:srgbClr val="E3B408"/>
                </a:solidFill>
                <a:latin typeface="Calibri"/>
                <a:cs typeface="Calibri"/>
              </a:rPr>
              <a:t>Learning</a:t>
            </a:r>
            <a:r>
              <a:rPr sz="1600" spc="6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600" spc="55" dirty="0">
                <a:solidFill>
                  <a:srgbClr val="E3B408"/>
                </a:solidFill>
                <a:latin typeface="Calibri"/>
                <a:cs typeface="Calibri"/>
              </a:rPr>
              <a:t>mentor</a:t>
            </a:r>
            <a:endParaRPr sz="1600">
              <a:latin typeface="Calibri"/>
              <a:cs typeface="Calibri"/>
            </a:endParaRPr>
          </a:p>
          <a:p>
            <a:pPr marL="299085" indent="-287020">
              <a:lnSpc>
                <a:spcPct val="100000"/>
              </a:lnSpc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600" spc="60" dirty="0">
                <a:solidFill>
                  <a:srgbClr val="E3B408"/>
                </a:solidFill>
                <a:latin typeface="Calibri"/>
                <a:cs typeface="Calibri"/>
              </a:rPr>
              <a:t>Journalist</a:t>
            </a:r>
            <a:endParaRPr sz="1600">
              <a:latin typeface="Calibri"/>
              <a:cs typeface="Calibri"/>
            </a:endParaRPr>
          </a:p>
          <a:p>
            <a:pPr marL="299085" indent="-287020">
              <a:lnSpc>
                <a:spcPct val="100000"/>
              </a:lnSpc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600" spc="-10" dirty="0">
                <a:solidFill>
                  <a:srgbClr val="E3B408"/>
                </a:solidFill>
                <a:latin typeface="Calibri"/>
                <a:cs typeface="Calibri"/>
              </a:rPr>
              <a:t>Writer</a:t>
            </a:r>
            <a:endParaRPr sz="1600">
              <a:latin typeface="Calibri"/>
              <a:cs typeface="Calibri"/>
            </a:endParaRPr>
          </a:p>
          <a:p>
            <a:pPr marL="299085" indent="-287020">
              <a:lnSpc>
                <a:spcPct val="100000"/>
              </a:lnSpc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600" spc="114" dirty="0">
                <a:solidFill>
                  <a:srgbClr val="E3B408"/>
                </a:solidFill>
                <a:latin typeface="Calibri"/>
                <a:cs typeface="Calibri"/>
              </a:rPr>
              <a:t>Web</a:t>
            </a:r>
            <a:r>
              <a:rPr sz="1600" spc="4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600" spc="65" dirty="0">
                <a:solidFill>
                  <a:srgbClr val="E3B408"/>
                </a:solidFill>
                <a:latin typeface="Calibri"/>
                <a:cs typeface="Calibri"/>
              </a:rPr>
              <a:t>content</a:t>
            </a:r>
            <a:r>
              <a:rPr sz="1600" spc="5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600" spc="90" dirty="0">
                <a:solidFill>
                  <a:srgbClr val="E3B408"/>
                </a:solidFill>
                <a:latin typeface="Calibri"/>
                <a:cs typeface="Calibri"/>
              </a:rPr>
              <a:t>manager</a:t>
            </a:r>
            <a:endParaRPr sz="1600">
              <a:latin typeface="Calibri"/>
              <a:cs typeface="Calibri"/>
            </a:endParaRPr>
          </a:p>
          <a:p>
            <a:pPr marL="299085" indent="-287020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600" spc="65" dirty="0">
                <a:solidFill>
                  <a:srgbClr val="E3B408"/>
                </a:solidFill>
                <a:latin typeface="Calibri"/>
                <a:cs typeface="Calibri"/>
              </a:rPr>
              <a:t>Editorial</a:t>
            </a:r>
            <a:r>
              <a:rPr sz="1600" spc="8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E3B408"/>
                </a:solidFill>
                <a:latin typeface="Calibri"/>
                <a:cs typeface="Calibri"/>
              </a:rPr>
              <a:t>assistant</a:t>
            </a:r>
            <a:endParaRPr sz="1600">
              <a:latin typeface="Calibri"/>
              <a:cs typeface="Calibri"/>
            </a:endParaRPr>
          </a:p>
          <a:p>
            <a:pPr marL="299085" indent="-287020">
              <a:lnSpc>
                <a:spcPct val="100000"/>
              </a:lnSpc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600" dirty="0">
                <a:solidFill>
                  <a:srgbClr val="E3B408"/>
                </a:solidFill>
                <a:latin typeface="Calibri"/>
                <a:cs typeface="Calibri"/>
              </a:rPr>
              <a:t>Private</a:t>
            </a:r>
            <a:r>
              <a:rPr sz="1600" spc="28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600" spc="-20" dirty="0">
                <a:solidFill>
                  <a:srgbClr val="E3B408"/>
                </a:solidFill>
                <a:latin typeface="Calibri"/>
                <a:cs typeface="Calibri"/>
              </a:rPr>
              <a:t>tutor</a:t>
            </a:r>
            <a:endParaRPr sz="1600">
              <a:latin typeface="Calibri"/>
              <a:cs typeface="Calibri"/>
            </a:endParaRPr>
          </a:p>
          <a:p>
            <a:pPr marL="299085" marR="351155" indent="-287020">
              <a:lnSpc>
                <a:spcPct val="100000"/>
              </a:lnSpc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600" spc="85" dirty="0">
                <a:solidFill>
                  <a:srgbClr val="E3B408"/>
                </a:solidFill>
                <a:latin typeface="Calibri"/>
                <a:cs typeface="Calibri"/>
              </a:rPr>
              <a:t>Publishing</a:t>
            </a:r>
            <a:r>
              <a:rPr sz="1600" spc="6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600" spc="85" dirty="0">
                <a:solidFill>
                  <a:srgbClr val="E3B408"/>
                </a:solidFill>
                <a:latin typeface="Calibri"/>
                <a:cs typeface="Calibri"/>
              </a:rPr>
              <a:t>copy- </a:t>
            </a:r>
            <a:r>
              <a:rPr sz="1600" spc="55" dirty="0">
                <a:solidFill>
                  <a:srgbClr val="E3B408"/>
                </a:solidFill>
                <a:latin typeface="Calibri"/>
                <a:cs typeface="Calibri"/>
              </a:rPr>
              <a:t>editor/proofreader</a:t>
            </a:r>
            <a:endParaRPr sz="1600">
              <a:latin typeface="Calibri"/>
              <a:cs typeface="Calibri"/>
            </a:endParaRPr>
          </a:p>
        </p:txBody>
      </p:sp>
      <p:grpSp>
        <p:nvGrpSpPr>
          <p:cNvPr id="10" name="object 10"/>
          <p:cNvGrpSpPr/>
          <p:nvPr/>
        </p:nvGrpSpPr>
        <p:grpSpPr>
          <a:xfrm>
            <a:off x="96011" y="1528572"/>
            <a:ext cx="3820795" cy="4843780"/>
            <a:chOff x="96011" y="1528572"/>
            <a:chExt cx="3820795" cy="4843780"/>
          </a:xfrm>
        </p:grpSpPr>
        <p:sp>
          <p:nvSpPr>
            <p:cNvPr id="11" name="object 11"/>
            <p:cNvSpPr/>
            <p:nvPr/>
          </p:nvSpPr>
          <p:spPr>
            <a:xfrm>
              <a:off x="115061" y="1547622"/>
              <a:ext cx="3782695" cy="4805680"/>
            </a:xfrm>
            <a:custGeom>
              <a:avLst/>
              <a:gdLst/>
              <a:ahLst/>
              <a:cxnLst/>
              <a:rect l="l" t="t" r="r" b="b"/>
              <a:pathLst>
                <a:path w="3782695" h="4805680">
                  <a:moveTo>
                    <a:pt x="3583178" y="0"/>
                  </a:moveTo>
                  <a:lnTo>
                    <a:pt x="199377" y="0"/>
                  </a:lnTo>
                  <a:lnTo>
                    <a:pt x="153663" y="5266"/>
                  </a:lnTo>
                  <a:lnTo>
                    <a:pt x="111697" y="20268"/>
                  </a:lnTo>
                  <a:lnTo>
                    <a:pt x="74678" y="43807"/>
                  </a:lnTo>
                  <a:lnTo>
                    <a:pt x="43802" y="74686"/>
                  </a:lnTo>
                  <a:lnTo>
                    <a:pt x="20265" y="111708"/>
                  </a:lnTo>
                  <a:lnTo>
                    <a:pt x="5265" y="153675"/>
                  </a:lnTo>
                  <a:lnTo>
                    <a:pt x="0" y="199389"/>
                  </a:lnTo>
                  <a:lnTo>
                    <a:pt x="0" y="4605794"/>
                  </a:lnTo>
                  <a:lnTo>
                    <a:pt x="5265" y="4651508"/>
                  </a:lnTo>
                  <a:lnTo>
                    <a:pt x="20265" y="4693474"/>
                  </a:lnTo>
                  <a:lnTo>
                    <a:pt x="43802" y="4730493"/>
                  </a:lnTo>
                  <a:lnTo>
                    <a:pt x="74678" y="4761369"/>
                  </a:lnTo>
                  <a:lnTo>
                    <a:pt x="111697" y="4784906"/>
                  </a:lnTo>
                  <a:lnTo>
                    <a:pt x="153663" y="4799906"/>
                  </a:lnTo>
                  <a:lnTo>
                    <a:pt x="199377" y="4805172"/>
                  </a:lnTo>
                  <a:lnTo>
                    <a:pt x="3583178" y="4805172"/>
                  </a:lnTo>
                  <a:lnTo>
                    <a:pt x="3628892" y="4799906"/>
                  </a:lnTo>
                  <a:lnTo>
                    <a:pt x="3670859" y="4784906"/>
                  </a:lnTo>
                  <a:lnTo>
                    <a:pt x="3707881" y="4761369"/>
                  </a:lnTo>
                  <a:lnTo>
                    <a:pt x="3738760" y="4730493"/>
                  </a:lnTo>
                  <a:lnTo>
                    <a:pt x="3762299" y="4693474"/>
                  </a:lnTo>
                  <a:lnTo>
                    <a:pt x="3777301" y="4651508"/>
                  </a:lnTo>
                  <a:lnTo>
                    <a:pt x="3782567" y="4605794"/>
                  </a:lnTo>
                  <a:lnTo>
                    <a:pt x="3782567" y="199389"/>
                  </a:lnTo>
                  <a:lnTo>
                    <a:pt x="3777301" y="153675"/>
                  </a:lnTo>
                  <a:lnTo>
                    <a:pt x="3762299" y="111708"/>
                  </a:lnTo>
                  <a:lnTo>
                    <a:pt x="3738760" y="74686"/>
                  </a:lnTo>
                  <a:lnTo>
                    <a:pt x="3707881" y="43807"/>
                  </a:lnTo>
                  <a:lnTo>
                    <a:pt x="3670859" y="20268"/>
                  </a:lnTo>
                  <a:lnTo>
                    <a:pt x="3628892" y="5266"/>
                  </a:lnTo>
                  <a:lnTo>
                    <a:pt x="3583178" y="0"/>
                  </a:lnTo>
                  <a:close/>
                </a:path>
              </a:pathLst>
            </a:custGeom>
            <a:solidFill>
              <a:srgbClr val="3A383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115061" y="1547622"/>
              <a:ext cx="3782695" cy="4805680"/>
            </a:xfrm>
            <a:custGeom>
              <a:avLst/>
              <a:gdLst/>
              <a:ahLst/>
              <a:cxnLst/>
              <a:rect l="l" t="t" r="r" b="b"/>
              <a:pathLst>
                <a:path w="3782695" h="4805680">
                  <a:moveTo>
                    <a:pt x="0" y="199389"/>
                  </a:moveTo>
                  <a:lnTo>
                    <a:pt x="5265" y="153675"/>
                  </a:lnTo>
                  <a:lnTo>
                    <a:pt x="20265" y="111708"/>
                  </a:lnTo>
                  <a:lnTo>
                    <a:pt x="43802" y="74686"/>
                  </a:lnTo>
                  <a:lnTo>
                    <a:pt x="74678" y="43807"/>
                  </a:lnTo>
                  <a:lnTo>
                    <a:pt x="111697" y="20268"/>
                  </a:lnTo>
                  <a:lnTo>
                    <a:pt x="153663" y="5266"/>
                  </a:lnTo>
                  <a:lnTo>
                    <a:pt x="199377" y="0"/>
                  </a:lnTo>
                  <a:lnTo>
                    <a:pt x="3583178" y="0"/>
                  </a:lnTo>
                  <a:lnTo>
                    <a:pt x="3628892" y="5266"/>
                  </a:lnTo>
                  <a:lnTo>
                    <a:pt x="3670859" y="20268"/>
                  </a:lnTo>
                  <a:lnTo>
                    <a:pt x="3707881" y="43807"/>
                  </a:lnTo>
                  <a:lnTo>
                    <a:pt x="3738760" y="74686"/>
                  </a:lnTo>
                  <a:lnTo>
                    <a:pt x="3762299" y="111708"/>
                  </a:lnTo>
                  <a:lnTo>
                    <a:pt x="3777301" y="153675"/>
                  </a:lnTo>
                  <a:lnTo>
                    <a:pt x="3782567" y="199389"/>
                  </a:lnTo>
                  <a:lnTo>
                    <a:pt x="3782567" y="4605794"/>
                  </a:lnTo>
                  <a:lnTo>
                    <a:pt x="3777301" y="4651508"/>
                  </a:lnTo>
                  <a:lnTo>
                    <a:pt x="3762299" y="4693474"/>
                  </a:lnTo>
                  <a:lnTo>
                    <a:pt x="3738760" y="4730493"/>
                  </a:lnTo>
                  <a:lnTo>
                    <a:pt x="3707881" y="4761369"/>
                  </a:lnTo>
                  <a:lnTo>
                    <a:pt x="3670859" y="4784906"/>
                  </a:lnTo>
                  <a:lnTo>
                    <a:pt x="3628892" y="4799906"/>
                  </a:lnTo>
                  <a:lnTo>
                    <a:pt x="3583178" y="4805172"/>
                  </a:lnTo>
                  <a:lnTo>
                    <a:pt x="199377" y="4805172"/>
                  </a:lnTo>
                  <a:lnTo>
                    <a:pt x="153663" y="4799906"/>
                  </a:lnTo>
                  <a:lnTo>
                    <a:pt x="111697" y="4784906"/>
                  </a:lnTo>
                  <a:lnTo>
                    <a:pt x="74678" y="4761369"/>
                  </a:lnTo>
                  <a:lnTo>
                    <a:pt x="43802" y="4730493"/>
                  </a:lnTo>
                  <a:lnTo>
                    <a:pt x="20265" y="4693474"/>
                  </a:lnTo>
                  <a:lnTo>
                    <a:pt x="5265" y="4651508"/>
                  </a:lnTo>
                  <a:lnTo>
                    <a:pt x="0" y="4605794"/>
                  </a:lnTo>
                  <a:lnTo>
                    <a:pt x="0" y="199389"/>
                  </a:lnTo>
                  <a:close/>
                </a:path>
              </a:pathLst>
            </a:custGeom>
            <a:ln w="38100">
              <a:solidFill>
                <a:srgbClr val="FFC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/>
          <p:nvPr/>
        </p:nvSpPr>
        <p:spPr>
          <a:xfrm>
            <a:off x="1005636" y="1628647"/>
            <a:ext cx="1996439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100" dirty="0">
                <a:solidFill>
                  <a:srgbClr val="E3B408"/>
                </a:solidFill>
                <a:latin typeface="Calibri"/>
                <a:cs typeface="Calibri"/>
              </a:rPr>
              <a:t>Further</a:t>
            </a:r>
            <a:r>
              <a:rPr sz="1800" b="1" spc="4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800" b="1" spc="125" dirty="0">
                <a:solidFill>
                  <a:srgbClr val="E3B408"/>
                </a:solidFill>
                <a:latin typeface="Calibri"/>
                <a:cs typeface="Calibri"/>
              </a:rPr>
              <a:t>Education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51256" y="2176983"/>
            <a:ext cx="327723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114" dirty="0">
                <a:solidFill>
                  <a:srgbClr val="E3B408"/>
                </a:solidFill>
                <a:latin typeface="Calibri"/>
                <a:cs typeface="Calibri"/>
              </a:rPr>
              <a:t>A-</a:t>
            </a:r>
            <a:r>
              <a:rPr sz="1800" spc="95" dirty="0">
                <a:solidFill>
                  <a:srgbClr val="E3B408"/>
                </a:solidFill>
                <a:latin typeface="Calibri"/>
                <a:cs typeface="Calibri"/>
              </a:rPr>
              <a:t>Level</a:t>
            </a:r>
            <a:r>
              <a:rPr sz="1800" spc="4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800" spc="100" dirty="0">
                <a:solidFill>
                  <a:srgbClr val="E3B408"/>
                </a:solidFill>
                <a:latin typeface="Calibri"/>
                <a:cs typeface="Calibri"/>
              </a:rPr>
              <a:t>English,</a:t>
            </a:r>
            <a:r>
              <a:rPr sz="1800" spc="-1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800" spc="105" dirty="0">
                <a:solidFill>
                  <a:srgbClr val="E3B408"/>
                </a:solidFill>
                <a:latin typeface="Calibri"/>
                <a:cs typeface="Calibri"/>
              </a:rPr>
              <a:t>English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800" spc="50" dirty="0">
                <a:solidFill>
                  <a:srgbClr val="E3B408"/>
                </a:solidFill>
                <a:latin typeface="Calibri"/>
                <a:cs typeface="Calibri"/>
              </a:rPr>
              <a:t>Literature</a:t>
            </a:r>
            <a:r>
              <a:rPr sz="1800" spc="6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800" spc="75" dirty="0">
                <a:solidFill>
                  <a:srgbClr val="E3B408"/>
                </a:solidFill>
                <a:latin typeface="Calibri"/>
                <a:cs typeface="Calibri"/>
              </a:rPr>
              <a:t>or</a:t>
            </a:r>
            <a:r>
              <a:rPr sz="1800" spc="6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800" spc="114" dirty="0">
                <a:solidFill>
                  <a:srgbClr val="E3B408"/>
                </a:solidFill>
                <a:latin typeface="Calibri"/>
                <a:cs typeface="Calibri"/>
              </a:rPr>
              <a:t>English</a:t>
            </a:r>
            <a:r>
              <a:rPr sz="1800" spc="5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800" spc="120" dirty="0">
                <a:solidFill>
                  <a:srgbClr val="E3B408"/>
                </a:solidFill>
                <a:latin typeface="Calibri"/>
                <a:cs typeface="Calibri"/>
              </a:rPr>
              <a:t>Language.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51256" y="3000502"/>
            <a:ext cx="3315335" cy="1397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800" b="1" spc="130" dirty="0">
                <a:solidFill>
                  <a:srgbClr val="E3B408"/>
                </a:solidFill>
                <a:latin typeface="Calibri"/>
                <a:cs typeface="Calibri"/>
              </a:rPr>
              <a:t>Apprenticeships </a:t>
            </a:r>
            <a:r>
              <a:rPr sz="1800" spc="114" dirty="0">
                <a:solidFill>
                  <a:srgbClr val="E3B408"/>
                </a:solidFill>
                <a:latin typeface="Calibri"/>
                <a:cs typeface="Calibri"/>
              </a:rPr>
              <a:t>could</a:t>
            </a:r>
            <a:r>
              <a:rPr sz="1800" spc="8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800" spc="90" dirty="0">
                <a:solidFill>
                  <a:srgbClr val="E3B408"/>
                </a:solidFill>
                <a:latin typeface="Calibri"/>
                <a:cs typeface="Calibri"/>
              </a:rPr>
              <a:t>include </a:t>
            </a:r>
            <a:r>
              <a:rPr sz="1800" spc="95" dirty="0">
                <a:solidFill>
                  <a:srgbClr val="E3B408"/>
                </a:solidFill>
                <a:latin typeface="Calibri"/>
                <a:cs typeface="Calibri"/>
              </a:rPr>
              <a:t>Advertising</a:t>
            </a:r>
            <a:r>
              <a:rPr sz="1800" spc="3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800" spc="125" dirty="0">
                <a:solidFill>
                  <a:srgbClr val="E3B408"/>
                </a:solidFill>
                <a:latin typeface="Calibri"/>
                <a:cs typeface="Calibri"/>
              </a:rPr>
              <a:t>and</a:t>
            </a:r>
            <a:r>
              <a:rPr sz="1800" spc="6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800" spc="75" dirty="0">
                <a:solidFill>
                  <a:srgbClr val="E3B408"/>
                </a:solidFill>
                <a:latin typeface="Calibri"/>
                <a:cs typeface="Calibri"/>
              </a:rPr>
              <a:t>Media, </a:t>
            </a:r>
            <a:r>
              <a:rPr sz="1800" spc="95" dirty="0">
                <a:solidFill>
                  <a:srgbClr val="E3B408"/>
                </a:solidFill>
                <a:latin typeface="Calibri"/>
                <a:cs typeface="Calibri"/>
              </a:rPr>
              <a:t>Broadcast</a:t>
            </a:r>
            <a:r>
              <a:rPr sz="1800" spc="8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800" spc="70" dirty="0">
                <a:solidFill>
                  <a:srgbClr val="E3B408"/>
                </a:solidFill>
                <a:latin typeface="Calibri"/>
                <a:cs typeface="Calibri"/>
              </a:rPr>
              <a:t>Production,</a:t>
            </a:r>
            <a:r>
              <a:rPr sz="1800" spc="1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800" spc="75" dirty="0">
                <a:solidFill>
                  <a:srgbClr val="E3B408"/>
                </a:solidFill>
                <a:latin typeface="Calibri"/>
                <a:cs typeface="Calibri"/>
              </a:rPr>
              <a:t>Creative </a:t>
            </a:r>
            <a:r>
              <a:rPr sz="1800" spc="100" dirty="0">
                <a:solidFill>
                  <a:srgbClr val="E3B408"/>
                </a:solidFill>
                <a:latin typeface="Calibri"/>
                <a:cs typeface="Calibri"/>
              </a:rPr>
              <a:t>Digital</a:t>
            </a:r>
            <a:r>
              <a:rPr sz="1800" spc="2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800" spc="130" dirty="0">
                <a:solidFill>
                  <a:srgbClr val="E3B408"/>
                </a:solidFill>
                <a:latin typeface="Calibri"/>
                <a:cs typeface="Calibri"/>
              </a:rPr>
              <a:t>Design,</a:t>
            </a:r>
            <a:r>
              <a:rPr sz="1800" spc="-2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800" spc="75" dirty="0">
                <a:solidFill>
                  <a:srgbClr val="E3B408"/>
                </a:solidFill>
                <a:latin typeface="Calibri"/>
                <a:cs typeface="Calibri"/>
              </a:rPr>
              <a:t>Early</a:t>
            </a:r>
            <a:r>
              <a:rPr sz="1800" spc="1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800" spc="45" dirty="0">
                <a:solidFill>
                  <a:srgbClr val="E3B408"/>
                </a:solidFill>
                <a:latin typeface="Calibri"/>
                <a:cs typeface="Calibri"/>
              </a:rPr>
              <a:t>Years </a:t>
            </a:r>
            <a:r>
              <a:rPr sz="1800" spc="95" dirty="0">
                <a:solidFill>
                  <a:srgbClr val="E3B408"/>
                </a:solidFill>
                <a:latin typeface="Calibri"/>
                <a:cs typeface="Calibri"/>
              </a:rPr>
              <a:t>Education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51256" y="4646498"/>
            <a:ext cx="314261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125" dirty="0">
                <a:solidFill>
                  <a:srgbClr val="E3B408"/>
                </a:solidFill>
                <a:latin typeface="Calibri"/>
                <a:cs typeface="Calibri"/>
              </a:rPr>
              <a:t>Related</a:t>
            </a:r>
            <a:r>
              <a:rPr sz="1800" b="1" spc="6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800" b="1" spc="120" dirty="0">
                <a:solidFill>
                  <a:srgbClr val="E3B408"/>
                </a:solidFill>
                <a:latin typeface="Calibri"/>
                <a:cs typeface="Calibri"/>
              </a:rPr>
              <a:t>subjects</a:t>
            </a:r>
            <a:r>
              <a:rPr sz="1800" b="1" spc="5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800" spc="105" dirty="0">
                <a:solidFill>
                  <a:srgbClr val="E3B408"/>
                </a:solidFill>
                <a:latin typeface="Calibri"/>
                <a:cs typeface="Calibri"/>
              </a:rPr>
              <a:t>include</a:t>
            </a:r>
            <a:r>
              <a:rPr sz="1800" spc="6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800" spc="70" dirty="0">
                <a:solidFill>
                  <a:srgbClr val="E3B408"/>
                </a:solidFill>
                <a:latin typeface="Calibri"/>
                <a:cs typeface="Calibri"/>
              </a:rPr>
              <a:t>Law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800" spc="125" dirty="0">
                <a:solidFill>
                  <a:srgbClr val="E3B408"/>
                </a:solidFill>
                <a:latin typeface="Calibri"/>
                <a:cs typeface="Calibri"/>
              </a:rPr>
              <a:t>and</a:t>
            </a:r>
            <a:r>
              <a:rPr sz="1800" spc="4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800" spc="85" dirty="0">
                <a:solidFill>
                  <a:srgbClr val="E3B408"/>
                </a:solidFill>
                <a:latin typeface="Calibri"/>
                <a:cs typeface="Calibri"/>
              </a:rPr>
              <a:t>Media</a:t>
            </a:r>
            <a:endParaRPr sz="1800">
              <a:latin typeface="Calibri"/>
              <a:cs typeface="Calibri"/>
            </a:endParaRPr>
          </a:p>
        </p:txBody>
      </p:sp>
      <p:grpSp>
        <p:nvGrpSpPr>
          <p:cNvPr id="17" name="object 17"/>
          <p:cNvGrpSpPr/>
          <p:nvPr/>
        </p:nvGrpSpPr>
        <p:grpSpPr>
          <a:xfrm>
            <a:off x="4117847" y="1528572"/>
            <a:ext cx="3957954" cy="4852670"/>
            <a:chOff x="4117847" y="1528572"/>
            <a:chExt cx="3957954" cy="4852670"/>
          </a:xfrm>
        </p:grpSpPr>
        <p:sp>
          <p:nvSpPr>
            <p:cNvPr id="18" name="object 18"/>
            <p:cNvSpPr/>
            <p:nvPr/>
          </p:nvSpPr>
          <p:spPr>
            <a:xfrm>
              <a:off x="4136897" y="1547622"/>
              <a:ext cx="3919854" cy="4814570"/>
            </a:xfrm>
            <a:custGeom>
              <a:avLst/>
              <a:gdLst/>
              <a:ahLst/>
              <a:cxnLst/>
              <a:rect l="l" t="t" r="r" b="b"/>
              <a:pathLst>
                <a:path w="3919854" h="4814570">
                  <a:moveTo>
                    <a:pt x="3713099" y="0"/>
                  </a:moveTo>
                  <a:lnTo>
                    <a:pt x="206628" y="0"/>
                  </a:lnTo>
                  <a:lnTo>
                    <a:pt x="159233" y="5454"/>
                  </a:lnTo>
                  <a:lnTo>
                    <a:pt x="115734" y="20992"/>
                  </a:lnTo>
                  <a:lnTo>
                    <a:pt x="77370" y="45376"/>
                  </a:lnTo>
                  <a:lnTo>
                    <a:pt x="45376" y="77370"/>
                  </a:lnTo>
                  <a:lnTo>
                    <a:pt x="20992" y="115734"/>
                  </a:lnTo>
                  <a:lnTo>
                    <a:pt x="5454" y="159233"/>
                  </a:lnTo>
                  <a:lnTo>
                    <a:pt x="0" y="206628"/>
                  </a:lnTo>
                  <a:lnTo>
                    <a:pt x="0" y="4607712"/>
                  </a:lnTo>
                  <a:lnTo>
                    <a:pt x="5454" y="4655082"/>
                  </a:lnTo>
                  <a:lnTo>
                    <a:pt x="20992" y="4698568"/>
                  </a:lnTo>
                  <a:lnTo>
                    <a:pt x="45376" y="4736929"/>
                  </a:lnTo>
                  <a:lnTo>
                    <a:pt x="77370" y="4768925"/>
                  </a:lnTo>
                  <a:lnTo>
                    <a:pt x="115734" y="4793315"/>
                  </a:lnTo>
                  <a:lnTo>
                    <a:pt x="159233" y="4808859"/>
                  </a:lnTo>
                  <a:lnTo>
                    <a:pt x="206628" y="4814316"/>
                  </a:lnTo>
                  <a:lnTo>
                    <a:pt x="3713099" y="4814316"/>
                  </a:lnTo>
                  <a:lnTo>
                    <a:pt x="3760494" y="4808859"/>
                  </a:lnTo>
                  <a:lnTo>
                    <a:pt x="3803993" y="4793315"/>
                  </a:lnTo>
                  <a:lnTo>
                    <a:pt x="3842357" y="4768925"/>
                  </a:lnTo>
                  <a:lnTo>
                    <a:pt x="3874351" y="4736929"/>
                  </a:lnTo>
                  <a:lnTo>
                    <a:pt x="3898735" y="4698568"/>
                  </a:lnTo>
                  <a:lnTo>
                    <a:pt x="3914273" y="4655082"/>
                  </a:lnTo>
                  <a:lnTo>
                    <a:pt x="3919728" y="4607712"/>
                  </a:lnTo>
                  <a:lnTo>
                    <a:pt x="3919728" y="206628"/>
                  </a:lnTo>
                  <a:lnTo>
                    <a:pt x="3914273" y="159233"/>
                  </a:lnTo>
                  <a:lnTo>
                    <a:pt x="3898735" y="115734"/>
                  </a:lnTo>
                  <a:lnTo>
                    <a:pt x="3874351" y="77370"/>
                  </a:lnTo>
                  <a:lnTo>
                    <a:pt x="3842357" y="45376"/>
                  </a:lnTo>
                  <a:lnTo>
                    <a:pt x="3803993" y="20992"/>
                  </a:lnTo>
                  <a:lnTo>
                    <a:pt x="3760494" y="5454"/>
                  </a:lnTo>
                  <a:lnTo>
                    <a:pt x="3713099" y="0"/>
                  </a:lnTo>
                  <a:close/>
                </a:path>
              </a:pathLst>
            </a:custGeom>
            <a:solidFill>
              <a:srgbClr val="3A383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4136897" y="1547622"/>
              <a:ext cx="3919854" cy="4814570"/>
            </a:xfrm>
            <a:custGeom>
              <a:avLst/>
              <a:gdLst/>
              <a:ahLst/>
              <a:cxnLst/>
              <a:rect l="l" t="t" r="r" b="b"/>
              <a:pathLst>
                <a:path w="3919854" h="4814570">
                  <a:moveTo>
                    <a:pt x="0" y="206628"/>
                  </a:moveTo>
                  <a:lnTo>
                    <a:pt x="5454" y="159233"/>
                  </a:lnTo>
                  <a:lnTo>
                    <a:pt x="20992" y="115734"/>
                  </a:lnTo>
                  <a:lnTo>
                    <a:pt x="45376" y="77370"/>
                  </a:lnTo>
                  <a:lnTo>
                    <a:pt x="77370" y="45376"/>
                  </a:lnTo>
                  <a:lnTo>
                    <a:pt x="115734" y="20992"/>
                  </a:lnTo>
                  <a:lnTo>
                    <a:pt x="159233" y="5454"/>
                  </a:lnTo>
                  <a:lnTo>
                    <a:pt x="206628" y="0"/>
                  </a:lnTo>
                  <a:lnTo>
                    <a:pt x="3713099" y="0"/>
                  </a:lnTo>
                  <a:lnTo>
                    <a:pt x="3760494" y="5454"/>
                  </a:lnTo>
                  <a:lnTo>
                    <a:pt x="3803993" y="20992"/>
                  </a:lnTo>
                  <a:lnTo>
                    <a:pt x="3842357" y="45376"/>
                  </a:lnTo>
                  <a:lnTo>
                    <a:pt x="3874351" y="77370"/>
                  </a:lnTo>
                  <a:lnTo>
                    <a:pt x="3898735" y="115734"/>
                  </a:lnTo>
                  <a:lnTo>
                    <a:pt x="3914273" y="159233"/>
                  </a:lnTo>
                  <a:lnTo>
                    <a:pt x="3919728" y="206628"/>
                  </a:lnTo>
                  <a:lnTo>
                    <a:pt x="3919728" y="4607712"/>
                  </a:lnTo>
                  <a:lnTo>
                    <a:pt x="3914273" y="4655082"/>
                  </a:lnTo>
                  <a:lnTo>
                    <a:pt x="3898735" y="4698568"/>
                  </a:lnTo>
                  <a:lnTo>
                    <a:pt x="3874351" y="4736929"/>
                  </a:lnTo>
                  <a:lnTo>
                    <a:pt x="3842357" y="4768925"/>
                  </a:lnTo>
                  <a:lnTo>
                    <a:pt x="3803993" y="4793315"/>
                  </a:lnTo>
                  <a:lnTo>
                    <a:pt x="3760494" y="4808859"/>
                  </a:lnTo>
                  <a:lnTo>
                    <a:pt x="3713099" y="4814316"/>
                  </a:lnTo>
                  <a:lnTo>
                    <a:pt x="206628" y="4814316"/>
                  </a:lnTo>
                  <a:lnTo>
                    <a:pt x="159233" y="4808859"/>
                  </a:lnTo>
                  <a:lnTo>
                    <a:pt x="115734" y="4793315"/>
                  </a:lnTo>
                  <a:lnTo>
                    <a:pt x="77370" y="4768925"/>
                  </a:lnTo>
                  <a:lnTo>
                    <a:pt x="45376" y="4736929"/>
                  </a:lnTo>
                  <a:lnTo>
                    <a:pt x="20992" y="4698568"/>
                  </a:lnTo>
                  <a:lnTo>
                    <a:pt x="5454" y="4655082"/>
                  </a:lnTo>
                  <a:lnTo>
                    <a:pt x="0" y="4607712"/>
                  </a:lnTo>
                  <a:lnTo>
                    <a:pt x="0" y="206628"/>
                  </a:lnTo>
                  <a:close/>
                </a:path>
              </a:pathLst>
            </a:custGeom>
            <a:ln w="38100">
              <a:solidFill>
                <a:srgbClr val="FFC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0" name="object 20"/>
          <p:cNvSpPr txBox="1"/>
          <p:nvPr/>
        </p:nvSpPr>
        <p:spPr>
          <a:xfrm>
            <a:off x="4739766" y="1630807"/>
            <a:ext cx="271145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130" dirty="0">
                <a:solidFill>
                  <a:srgbClr val="E3B408"/>
                </a:solidFill>
                <a:latin typeface="Calibri"/>
                <a:cs typeface="Calibri"/>
              </a:rPr>
              <a:t>Life/Employability</a:t>
            </a:r>
            <a:r>
              <a:rPr sz="1800" b="1" spc="6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800" b="1" spc="125" dirty="0">
                <a:solidFill>
                  <a:srgbClr val="E3B408"/>
                </a:solidFill>
                <a:latin typeface="Calibri"/>
                <a:cs typeface="Calibri"/>
              </a:rPr>
              <a:t>Skills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582292" y="6544117"/>
            <a:ext cx="9025255" cy="558486"/>
          </a:xfrm>
          <a:prstGeom prst="rect">
            <a:avLst/>
          </a:prstGeom>
        </p:spPr>
        <p:txBody>
          <a:bodyPr vert="horz" wrap="square" lIns="0" tIns="4445" rIns="0" bIns="0" rtlCol="0" anchor="t">
            <a:spAutoFit/>
          </a:bodyPr>
          <a:lstStyle/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sz="1800" i="1" spc="65" dirty="0">
                <a:latin typeface="Calibri"/>
                <a:cs typeface="Calibri"/>
              </a:rPr>
              <a:t>For</a:t>
            </a:r>
            <a:r>
              <a:rPr sz="1800" i="1" spc="110" dirty="0">
                <a:latin typeface="Calibri"/>
                <a:cs typeface="Calibri"/>
              </a:rPr>
              <a:t> </a:t>
            </a:r>
            <a:r>
              <a:rPr sz="1800" i="1" dirty="0">
                <a:latin typeface="Calibri"/>
                <a:cs typeface="Calibri"/>
              </a:rPr>
              <a:t>further</a:t>
            </a:r>
            <a:r>
              <a:rPr sz="1800" i="1" spc="85" dirty="0">
                <a:latin typeface="Calibri"/>
                <a:cs typeface="Calibri"/>
              </a:rPr>
              <a:t> </a:t>
            </a:r>
            <a:r>
              <a:rPr sz="1800" i="1" spc="55" dirty="0">
                <a:latin typeface="Calibri"/>
                <a:cs typeface="Calibri"/>
              </a:rPr>
              <a:t>information</a:t>
            </a:r>
            <a:r>
              <a:rPr sz="1800" i="1" spc="90" dirty="0">
                <a:latin typeface="Calibri"/>
                <a:cs typeface="Calibri"/>
              </a:rPr>
              <a:t> </a:t>
            </a:r>
            <a:r>
              <a:rPr sz="1800" i="1" spc="120" dirty="0">
                <a:latin typeface="Calibri"/>
                <a:cs typeface="Calibri"/>
              </a:rPr>
              <a:t>on</a:t>
            </a:r>
            <a:r>
              <a:rPr sz="1800" i="1" spc="125" dirty="0">
                <a:latin typeface="Calibri"/>
                <a:cs typeface="Calibri"/>
              </a:rPr>
              <a:t> </a:t>
            </a:r>
            <a:r>
              <a:rPr sz="1800" i="1" dirty="0">
                <a:latin typeface="Calibri"/>
                <a:cs typeface="Calibri"/>
              </a:rPr>
              <a:t>this</a:t>
            </a:r>
            <a:r>
              <a:rPr sz="1800" i="1" spc="90" dirty="0">
                <a:latin typeface="Calibri"/>
                <a:cs typeface="Calibri"/>
              </a:rPr>
              <a:t> </a:t>
            </a:r>
            <a:r>
              <a:rPr sz="1800" i="1" spc="105" dirty="0">
                <a:latin typeface="Calibri"/>
                <a:cs typeface="Calibri"/>
              </a:rPr>
              <a:t>course</a:t>
            </a:r>
            <a:r>
              <a:rPr sz="1800" i="1" spc="95" dirty="0">
                <a:latin typeface="Calibri"/>
                <a:cs typeface="Calibri"/>
              </a:rPr>
              <a:t> </a:t>
            </a:r>
            <a:r>
              <a:rPr sz="1800" i="1" spc="105" dirty="0">
                <a:latin typeface="Calibri"/>
                <a:cs typeface="Calibri"/>
              </a:rPr>
              <a:t>please</a:t>
            </a:r>
            <a:r>
              <a:rPr sz="1800" i="1" spc="90" dirty="0">
                <a:latin typeface="Calibri"/>
                <a:cs typeface="Calibri"/>
              </a:rPr>
              <a:t> </a:t>
            </a:r>
            <a:r>
              <a:rPr sz="1800" i="1" spc="65" dirty="0">
                <a:latin typeface="Calibri"/>
                <a:cs typeface="Calibri"/>
              </a:rPr>
              <a:t>contact</a:t>
            </a:r>
            <a:r>
              <a:rPr sz="1800" i="1" spc="100" dirty="0">
                <a:latin typeface="Calibri"/>
                <a:cs typeface="Calibri"/>
              </a:rPr>
              <a:t> </a:t>
            </a:r>
            <a:r>
              <a:rPr lang="en-US" i="1" spc="70" dirty="0">
                <a:latin typeface="Calibri"/>
                <a:cs typeface="Calibri"/>
                <a:hlinkClick r:id="rId2"/>
              </a:rPr>
              <a:t>charlotte.bond@heritage.ttct.co.uk</a:t>
            </a:r>
            <a:endParaRPr lang="en-US" dirty="0">
              <a:latin typeface="Calibri"/>
              <a:cs typeface="Calibri"/>
            </a:endParaRPr>
          </a:p>
          <a:p>
            <a:pPr marL="12700">
              <a:spcBef>
                <a:spcPts val="35"/>
              </a:spcBef>
            </a:pPr>
            <a:endParaRPr lang="en-US" i="1" spc="70" dirty="0"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4276471" y="2182495"/>
            <a:ext cx="3642360" cy="35013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90" dirty="0">
                <a:solidFill>
                  <a:srgbClr val="E3B408"/>
                </a:solidFill>
                <a:latin typeface="Calibri"/>
                <a:cs typeface="Calibri"/>
              </a:rPr>
              <a:t>Communication</a:t>
            </a:r>
            <a:r>
              <a:rPr sz="1200" b="1" spc="6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200" b="1" spc="80" dirty="0">
                <a:solidFill>
                  <a:srgbClr val="E3B408"/>
                </a:solidFill>
                <a:latin typeface="Calibri"/>
                <a:cs typeface="Calibri"/>
              </a:rPr>
              <a:t>Skills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200" spc="60" dirty="0">
                <a:solidFill>
                  <a:srgbClr val="E3B408"/>
                </a:solidFill>
                <a:latin typeface="Calibri"/>
                <a:cs typeface="Calibri"/>
              </a:rPr>
              <a:t>You</a:t>
            </a:r>
            <a:r>
              <a:rPr sz="1200" spc="114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E3B408"/>
                </a:solidFill>
                <a:latin typeface="Calibri"/>
                <a:cs typeface="Calibri"/>
              </a:rPr>
              <a:t>will</a:t>
            </a:r>
            <a:r>
              <a:rPr sz="1200" spc="105" dirty="0">
                <a:solidFill>
                  <a:srgbClr val="E3B408"/>
                </a:solidFill>
                <a:latin typeface="Calibri"/>
                <a:cs typeface="Calibri"/>
              </a:rPr>
              <a:t> be</a:t>
            </a:r>
            <a:r>
              <a:rPr sz="1200" spc="11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200" spc="55" dirty="0">
                <a:solidFill>
                  <a:srgbClr val="E3B408"/>
                </a:solidFill>
                <a:latin typeface="Calibri"/>
                <a:cs typeface="Calibri"/>
              </a:rPr>
              <a:t>required</a:t>
            </a:r>
            <a:r>
              <a:rPr sz="1200" spc="14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E3B408"/>
                </a:solidFill>
                <a:latin typeface="Calibri"/>
                <a:cs typeface="Calibri"/>
              </a:rPr>
              <a:t>to</a:t>
            </a:r>
            <a:r>
              <a:rPr sz="1200" spc="11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200" spc="60" dirty="0">
                <a:solidFill>
                  <a:srgbClr val="E3B408"/>
                </a:solidFill>
                <a:latin typeface="Calibri"/>
                <a:cs typeface="Calibri"/>
              </a:rPr>
              <a:t>communicate</a:t>
            </a:r>
            <a:r>
              <a:rPr sz="1200" spc="14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E3B408"/>
                </a:solidFill>
                <a:latin typeface="Calibri"/>
                <a:cs typeface="Calibri"/>
              </a:rPr>
              <a:t>effectively,</a:t>
            </a:r>
            <a:r>
              <a:rPr sz="1200" spc="8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200" spc="-25" dirty="0">
                <a:solidFill>
                  <a:srgbClr val="E3B408"/>
                </a:solidFill>
                <a:latin typeface="Calibri"/>
                <a:cs typeface="Calibri"/>
              </a:rPr>
              <a:t>in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200" spc="65" dirty="0">
                <a:solidFill>
                  <a:srgbClr val="E3B408"/>
                </a:solidFill>
                <a:latin typeface="Calibri"/>
                <a:cs typeface="Calibri"/>
              </a:rPr>
              <a:t>both </a:t>
            </a:r>
            <a:r>
              <a:rPr sz="1200" dirty="0">
                <a:solidFill>
                  <a:srgbClr val="E3B408"/>
                </a:solidFill>
                <a:latin typeface="Calibri"/>
                <a:cs typeface="Calibri"/>
              </a:rPr>
              <a:t>written</a:t>
            </a:r>
            <a:r>
              <a:rPr sz="1200" spc="5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200" spc="80" dirty="0">
                <a:solidFill>
                  <a:srgbClr val="E3B408"/>
                </a:solidFill>
                <a:latin typeface="Calibri"/>
                <a:cs typeface="Calibri"/>
              </a:rPr>
              <a:t>and</a:t>
            </a:r>
            <a:r>
              <a:rPr sz="1200" spc="7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200" spc="75" dirty="0">
                <a:solidFill>
                  <a:srgbClr val="E3B408"/>
                </a:solidFill>
                <a:latin typeface="Calibri"/>
                <a:cs typeface="Calibri"/>
              </a:rPr>
              <a:t>spoken</a:t>
            </a:r>
            <a:r>
              <a:rPr sz="1200" spc="11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200" spc="-10" dirty="0">
                <a:solidFill>
                  <a:srgbClr val="E3B408"/>
                </a:solidFill>
                <a:latin typeface="Calibri"/>
                <a:cs typeface="Calibri"/>
              </a:rPr>
              <a:t>work.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200" b="1" spc="85" dirty="0">
                <a:solidFill>
                  <a:srgbClr val="E3B408"/>
                </a:solidFill>
                <a:latin typeface="Calibri"/>
                <a:cs typeface="Calibri"/>
              </a:rPr>
              <a:t>Analysis</a:t>
            </a:r>
            <a:r>
              <a:rPr sz="1200" b="1" spc="1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200" b="1" spc="80" dirty="0">
                <a:solidFill>
                  <a:srgbClr val="E3B408"/>
                </a:solidFill>
                <a:latin typeface="Calibri"/>
                <a:cs typeface="Calibri"/>
              </a:rPr>
              <a:t>Skills</a:t>
            </a:r>
            <a:endParaRPr sz="1200">
              <a:latin typeface="Calibri"/>
              <a:cs typeface="Calibri"/>
            </a:endParaRPr>
          </a:p>
          <a:p>
            <a:pPr marL="12700" marR="152400">
              <a:lnSpc>
                <a:spcPct val="100000"/>
              </a:lnSpc>
            </a:pPr>
            <a:r>
              <a:rPr sz="1200" spc="70" dirty="0">
                <a:solidFill>
                  <a:srgbClr val="E3B408"/>
                </a:solidFill>
                <a:latin typeface="Calibri"/>
                <a:cs typeface="Calibri"/>
              </a:rPr>
              <a:t>The</a:t>
            </a:r>
            <a:r>
              <a:rPr sz="1200" spc="8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200" spc="60" dirty="0">
                <a:solidFill>
                  <a:srgbClr val="E3B408"/>
                </a:solidFill>
                <a:latin typeface="Calibri"/>
                <a:cs typeface="Calibri"/>
              </a:rPr>
              <a:t>core</a:t>
            </a:r>
            <a:r>
              <a:rPr sz="1200" spc="10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E3B408"/>
                </a:solidFill>
                <a:latin typeface="Calibri"/>
                <a:cs typeface="Calibri"/>
              </a:rPr>
              <a:t>skill</a:t>
            </a:r>
            <a:r>
              <a:rPr sz="1200" spc="6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E3B408"/>
                </a:solidFill>
                <a:latin typeface="Calibri"/>
                <a:cs typeface="Calibri"/>
              </a:rPr>
              <a:t>of</a:t>
            </a:r>
            <a:r>
              <a:rPr sz="1200" spc="11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200" spc="75" dirty="0">
                <a:solidFill>
                  <a:srgbClr val="E3B408"/>
                </a:solidFill>
                <a:latin typeface="Calibri"/>
                <a:cs typeface="Calibri"/>
              </a:rPr>
              <a:t>English</a:t>
            </a:r>
            <a:r>
              <a:rPr sz="1200" spc="11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E3B408"/>
                </a:solidFill>
                <a:latin typeface="Calibri"/>
                <a:cs typeface="Calibri"/>
              </a:rPr>
              <a:t>is</a:t>
            </a:r>
            <a:r>
              <a:rPr sz="1200" spc="8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200" spc="100" dirty="0">
                <a:solidFill>
                  <a:srgbClr val="E3B408"/>
                </a:solidFill>
                <a:latin typeface="Calibri"/>
                <a:cs typeface="Calibri"/>
              </a:rPr>
              <a:t>being</a:t>
            </a:r>
            <a:r>
              <a:rPr sz="1200" spc="7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200" spc="70" dirty="0">
                <a:solidFill>
                  <a:srgbClr val="E3B408"/>
                </a:solidFill>
                <a:latin typeface="Calibri"/>
                <a:cs typeface="Calibri"/>
              </a:rPr>
              <a:t>able </a:t>
            </a:r>
            <a:r>
              <a:rPr sz="1200" dirty="0">
                <a:solidFill>
                  <a:srgbClr val="E3B408"/>
                </a:solidFill>
                <a:latin typeface="Calibri"/>
                <a:cs typeface="Calibri"/>
              </a:rPr>
              <a:t>to</a:t>
            </a:r>
            <a:r>
              <a:rPr sz="1200" spc="7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200" spc="40" dirty="0">
                <a:solidFill>
                  <a:srgbClr val="E3B408"/>
                </a:solidFill>
                <a:latin typeface="Calibri"/>
                <a:cs typeface="Calibri"/>
              </a:rPr>
              <a:t>break </a:t>
            </a:r>
            <a:r>
              <a:rPr sz="1200" dirty="0">
                <a:solidFill>
                  <a:srgbClr val="E3B408"/>
                </a:solidFill>
                <a:latin typeface="Calibri"/>
                <a:cs typeface="Calibri"/>
              </a:rPr>
              <a:t>information</a:t>
            </a:r>
            <a:r>
              <a:rPr sz="1200" spc="16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200" spc="80" dirty="0">
                <a:solidFill>
                  <a:srgbClr val="E3B408"/>
                </a:solidFill>
                <a:latin typeface="Calibri"/>
                <a:cs typeface="Calibri"/>
              </a:rPr>
              <a:t>down</a:t>
            </a:r>
            <a:r>
              <a:rPr sz="1200" spc="14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200" spc="75" dirty="0">
                <a:solidFill>
                  <a:srgbClr val="E3B408"/>
                </a:solidFill>
                <a:latin typeface="Calibri"/>
                <a:cs typeface="Calibri"/>
              </a:rPr>
              <a:t>and</a:t>
            </a:r>
            <a:r>
              <a:rPr sz="1200" spc="16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200" spc="50" dirty="0">
                <a:solidFill>
                  <a:srgbClr val="E3B408"/>
                </a:solidFill>
                <a:latin typeface="Calibri"/>
                <a:cs typeface="Calibri"/>
              </a:rPr>
              <a:t>analyse</a:t>
            </a:r>
            <a:r>
              <a:rPr sz="1200" spc="15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200" spc="50" dirty="0">
                <a:solidFill>
                  <a:srgbClr val="E3B408"/>
                </a:solidFill>
                <a:latin typeface="Calibri"/>
                <a:cs typeface="Calibri"/>
              </a:rPr>
              <a:t>small</a:t>
            </a:r>
            <a:r>
              <a:rPr sz="1200" spc="17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E3B408"/>
                </a:solidFill>
                <a:latin typeface="Calibri"/>
                <a:cs typeface="Calibri"/>
              </a:rPr>
              <a:t>parts</a:t>
            </a:r>
            <a:r>
              <a:rPr sz="1200" spc="14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E3B408"/>
                </a:solidFill>
                <a:latin typeface="Calibri"/>
                <a:cs typeface="Calibri"/>
              </a:rPr>
              <a:t>in</a:t>
            </a:r>
            <a:r>
              <a:rPr sz="1200" spc="14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200" spc="50" dirty="0">
                <a:solidFill>
                  <a:srgbClr val="E3B408"/>
                </a:solidFill>
                <a:latin typeface="Calibri"/>
                <a:cs typeface="Calibri"/>
              </a:rPr>
              <a:t>order </a:t>
            </a:r>
            <a:r>
              <a:rPr sz="1200" dirty="0">
                <a:solidFill>
                  <a:srgbClr val="E3B408"/>
                </a:solidFill>
                <a:latin typeface="Calibri"/>
                <a:cs typeface="Calibri"/>
              </a:rPr>
              <a:t>to</a:t>
            </a:r>
            <a:r>
              <a:rPr sz="1200" spc="5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200" spc="60" dirty="0">
                <a:solidFill>
                  <a:srgbClr val="E3B408"/>
                </a:solidFill>
                <a:latin typeface="Calibri"/>
                <a:cs typeface="Calibri"/>
              </a:rPr>
              <a:t>read</a:t>
            </a:r>
            <a:r>
              <a:rPr sz="1200" spc="7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200" spc="65" dirty="0">
                <a:solidFill>
                  <a:srgbClr val="E3B408"/>
                </a:solidFill>
                <a:latin typeface="Calibri"/>
                <a:cs typeface="Calibri"/>
              </a:rPr>
              <a:t>between</a:t>
            </a:r>
            <a:r>
              <a:rPr sz="1200" spc="5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E3B408"/>
                </a:solidFill>
                <a:latin typeface="Calibri"/>
                <a:cs typeface="Calibri"/>
              </a:rPr>
              <a:t>the</a:t>
            </a:r>
            <a:r>
              <a:rPr sz="1200" spc="6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200" spc="50" dirty="0">
                <a:solidFill>
                  <a:srgbClr val="E3B408"/>
                </a:solidFill>
                <a:latin typeface="Calibri"/>
                <a:cs typeface="Calibri"/>
              </a:rPr>
              <a:t>lines</a:t>
            </a:r>
            <a:r>
              <a:rPr sz="1200" spc="6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200" spc="80" dirty="0">
                <a:solidFill>
                  <a:srgbClr val="E3B408"/>
                </a:solidFill>
                <a:latin typeface="Calibri"/>
                <a:cs typeface="Calibri"/>
              </a:rPr>
              <a:t>and</a:t>
            </a:r>
            <a:r>
              <a:rPr sz="1200" spc="6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200" spc="65" dirty="0">
                <a:solidFill>
                  <a:srgbClr val="E3B408"/>
                </a:solidFill>
                <a:latin typeface="Calibri"/>
                <a:cs typeface="Calibri"/>
              </a:rPr>
              <a:t>make</a:t>
            </a:r>
            <a:r>
              <a:rPr sz="1200" spc="7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200" spc="35" dirty="0">
                <a:solidFill>
                  <a:srgbClr val="E3B408"/>
                </a:solidFill>
                <a:latin typeface="Calibri"/>
                <a:cs typeface="Calibri"/>
              </a:rPr>
              <a:t>inferences.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200" b="1" spc="80" dirty="0">
                <a:solidFill>
                  <a:srgbClr val="E3B408"/>
                </a:solidFill>
                <a:latin typeface="Calibri"/>
                <a:cs typeface="Calibri"/>
              </a:rPr>
              <a:t>Organisation</a:t>
            </a:r>
            <a:endParaRPr sz="1200">
              <a:latin typeface="Calibri"/>
              <a:cs typeface="Calibri"/>
            </a:endParaRPr>
          </a:p>
          <a:p>
            <a:pPr marL="12700" marR="196215">
              <a:lnSpc>
                <a:spcPct val="100000"/>
              </a:lnSpc>
              <a:spcBef>
                <a:spcPts val="5"/>
              </a:spcBef>
            </a:pPr>
            <a:r>
              <a:rPr sz="1200" dirty="0">
                <a:solidFill>
                  <a:srgbClr val="E3B408"/>
                </a:solidFill>
                <a:latin typeface="Calibri"/>
                <a:cs typeface="Calibri"/>
              </a:rPr>
              <a:t>You’ll</a:t>
            </a:r>
            <a:r>
              <a:rPr sz="1200" spc="12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200" spc="85" dirty="0">
                <a:solidFill>
                  <a:srgbClr val="E3B408"/>
                </a:solidFill>
                <a:latin typeface="Calibri"/>
                <a:cs typeface="Calibri"/>
              </a:rPr>
              <a:t>need</a:t>
            </a:r>
            <a:r>
              <a:rPr sz="1200" spc="13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E3B408"/>
                </a:solidFill>
                <a:latin typeface="Calibri"/>
                <a:cs typeface="Calibri"/>
              </a:rPr>
              <a:t>to</a:t>
            </a:r>
            <a:r>
              <a:rPr sz="1200" spc="10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200" spc="105" dirty="0">
                <a:solidFill>
                  <a:srgbClr val="E3B408"/>
                </a:solidFill>
                <a:latin typeface="Calibri"/>
                <a:cs typeface="Calibri"/>
              </a:rPr>
              <a:t>be</a:t>
            </a:r>
            <a:r>
              <a:rPr sz="1200" spc="114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200" spc="70" dirty="0">
                <a:solidFill>
                  <a:srgbClr val="E3B408"/>
                </a:solidFill>
                <a:latin typeface="Calibri"/>
                <a:cs typeface="Calibri"/>
              </a:rPr>
              <a:t>able</a:t>
            </a:r>
            <a:r>
              <a:rPr sz="1200" spc="10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E3B408"/>
                </a:solidFill>
                <a:latin typeface="Calibri"/>
                <a:cs typeface="Calibri"/>
              </a:rPr>
              <a:t>to</a:t>
            </a:r>
            <a:r>
              <a:rPr sz="1200" spc="114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E3B408"/>
                </a:solidFill>
                <a:latin typeface="Calibri"/>
                <a:cs typeface="Calibri"/>
              </a:rPr>
              <a:t>prioritize</a:t>
            </a:r>
            <a:r>
              <a:rPr sz="1200" spc="12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200" spc="50" dirty="0">
                <a:solidFill>
                  <a:srgbClr val="E3B408"/>
                </a:solidFill>
                <a:latin typeface="Calibri"/>
                <a:cs typeface="Calibri"/>
              </a:rPr>
              <a:t>work</a:t>
            </a:r>
            <a:r>
              <a:rPr sz="1200" spc="13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200" spc="80" dirty="0">
                <a:solidFill>
                  <a:srgbClr val="E3B408"/>
                </a:solidFill>
                <a:latin typeface="Calibri"/>
                <a:cs typeface="Calibri"/>
              </a:rPr>
              <a:t>and</a:t>
            </a:r>
            <a:r>
              <a:rPr sz="1200" spc="11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200" spc="40" dirty="0">
                <a:solidFill>
                  <a:srgbClr val="E3B408"/>
                </a:solidFill>
                <a:latin typeface="Calibri"/>
                <a:cs typeface="Calibri"/>
              </a:rPr>
              <a:t>meet </a:t>
            </a:r>
            <a:r>
              <a:rPr sz="1200" dirty="0">
                <a:solidFill>
                  <a:srgbClr val="E3B408"/>
                </a:solidFill>
                <a:latin typeface="Calibri"/>
                <a:cs typeface="Calibri"/>
              </a:rPr>
              <a:t>strict</a:t>
            </a:r>
            <a:r>
              <a:rPr sz="1200" spc="114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200" spc="70" dirty="0">
                <a:solidFill>
                  <a:srgbClr val="E3B408"/>
                </a:solidFill>
                <a:latin typeface="Calibri"/>
                <a:cs typeface="Calibri"/>
              </a:rPr>
              <a:t>deadlines</a:t>
            </a:r>
            <a:r>
              <a:rPr sz="1200" spc="114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E3B408"/>
                </a:solidFill>
                <a:latin typeface="Calibri"/>
                <a:cs typeface="Calibri"/>
              </a:rPr>
              <a:t>while</a:t>
            </a:r>
            <a:r>
              <a:rPr sz="1200" spc="12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200" spc="55" dirty="0">
                <a:solidFill>
                  <a:srgbClr val="E3B408"/>
                </a:solidFill>
                <a:latin typeface="Calibri"/>
                <a:cs typeface="Calibri"/>
              </a:rPr>
              <a:t>also</a:t>
            </a:r>
            <a:r>
              <a:rPr sz="1200" spc="12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200" spc="70" dirty="0">
                <a:solidFill>
                  <a:srgbClr val="E3B408"/>
                </a:solidFill>
                <a:latin typeface="Calibri"/>
                <a:cs typeface="Calibri"/>
              </a:rPr>
              <a:t>achieving</a:t>
            </a:r>
            <a:r>
              <a:rPr sz="1200" spc="13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E3B408"/>
                </a:solidFill>
                <a:latin typeface="Calibri"/>
                <a:cs typeface="Calibri"/>
              </a:rPr>
              <a:t>the</a:t>
            </a:r>
            <a:r>
              <a:rPr sz="1200" spc="11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200" spc="50" dirty="0">
                <a:solidFill>
                  <a:srgbClr val="E3B408"/>
                </a:solidFill>
                <a:latin typeface="Calibri"/>
                <a:cs typeface="Calibri"/>
              </a:rPr>
              <a:t>course </a:t>
            </a:r>
            <a:r>
              <a:rPr sz="1200" spc="-10" dirty="0">
                <a:solidFill>
                  <a:srgbClr val="E3B408"/>
                </a:solidFill>
                <a:latin typeface="Calibri"/>
                <a:cs typeface="Calibri"/>
              </a:rPr>
              <a:t>criteria,.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200" b="1" spc="65" dirty="0">
                <a:solidFill>
                  <a:srgbClr val="E3B408"/>
                </a:solidFill>
                <a:latin typeface="Calibri"/>
                <a:cs typeface="Calibri"/>
              </a:rPr>
              <a:t>Creativity</a:t>
            </a:r>
            <a:endParaRPr sz="1200">
              <a:latin typeface="Calibri"/>
              <a:cs typeface="Calibri"/>
            </a:endParaRPr>
          </a:p>
          <a:p>
            <a:pPr marL="12700" marR="622935">
              <a:lnSpc>
                <a:spcPct val="100000"/>
              </a:lnSpc>
            </a:pPr>
            <a:r>
              <a:rPr sz="1200" spc="60" dirty="0">
                <a:solidFill>
                  <a:srgbClr val="E3B408"/>
                </a:solidFill>
                <a:latin typeface="Calibri"/>
                <a:cs typeface="Calibri"/>
              </a:rPr>
              <a:t>You</a:t>
            </a:r>
            <a:r>
              <a:rPr sz="1200" spc="8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E3B408"/>
                </a:solidFill>
                <a:latin typeface="Calibri"/>
                <a:cs typeface="Calibri"/>
              </a:rPr>
              <a:t>will</a:t>
            </a:r>
            <a:r>
              <a:rPr sz="1200" spc="7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200" spc="105" dirty="0">
                <a:solidFill>
                  <a:srgbClr val="E3B408"/>
                </a:solidFill>
                <a:latin typeface="Calibri"/>
                <a:cs typeface="Calibri"/>
              </a:rPr>
              <a:t>be</a:t>
            </a:r>
            <a:r>
              <a:rPr sz="1200" spc="7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200" spc="55" dirty="0">
                <a:solidFill>
                  <a:srgbClr val="E3B408"/>
                </a:solidFill>
                <a:latin typeface="Calibri"/>
                <a:cs typeface="Calibri"/>
              </a:rPr>
              <a:t>required</a:t>
            </a:r>
            <a:r>
              <a:rPr sz="1200" spc="10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E3B408"/>
                </a:solidFill>
                <a:latin typeface="Calibri"/>
                <a:cs typeface="Calibri"/>
              </a:rPr>
              <a:t>to</a:t>
            </a:r>
            <a:r>
              <a:rPr sz="1200" spc="7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200" spc="60" dirty="0">
                <a:solidFill>
                  <a:srgbClr val="E3B408"/>
                </a:solidFill>
                <a:latin typeface="Calibri"/>
                <a:cs typeface="Calibri"/>
              </a:rPr>
              <a:t>both</a:t>
            </a:r>
            <a:r>
              <a:rPr sz="1200" spc="7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E3B408"/>
                </a:solidFill>
                <a:latin typeface="Calibri"/>
                <a:cs typeface="Calibri"/>
              </a:rPr>
              <a:t>think</a:t>
            </a:r>
            <a:r>
              <a:rPr sz="1200" spc="75" dirty="0">
                <a:solidFill>
                  <a:srgbClr val="E3B408"/>
                </a:solidFill>
                <a:latin typeface="Calibri"/>
                <a:cs typeface="Calibri"/>
              </a:rPr>
              <a:t> and </a:t>
            </a:r>
            <a:r>
              <a:rPr sz="1200" spc="-10" dirty="0">
                <a:solidFill>
                  <a:srgbClr val="E3B408"/>
                </a:solidFill>
                <a:latin typeface="Calibri"/>
                <a:cs typeface="Calibri"/>
              </a:rPr>
              <a:t>write </a:t>
            </a:r>
            <a:r>
              <a:rPr sz="1200" dirty="0">
                <a:solidFill>
                  <a:srgbClr val="E3B408"/>
                </a:solidFill>
                <a:latin typeface="Calibri"/>
                <a:cs typeface="Calibri"/>
              </a:rPr>
              <a:t>creatively</a:t>
            </a:r>
            <a:r>
              <a:rPr sz="1200" spc="229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200" spc="80" dirty="0">
                <a:solidFill>
                  <a:srgbClr val="E3B408"/>
                </a:solidFill>
                <a:latin typeface="Calibri"/>
                <a:cs typeface="Calibri"/>
              </a:rPr>
              <a:t>and</a:t>
            </a:r>
            <a:r>
              <a:rPr sz="1200" spc="22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200" spc="35" dirty="0">
                <a:solidFill>
                  <a:srgbClr val="E3B408"/>
                </a:solidFill>
                <a:latin typeface="Calibri"/>
                <a:cs typeface="Calibri"/>
              </a:rPr>
              <a:t>imaginatively.</a:t>
            </a:r>
            <a:endParaRPr sz="1200">
              <a:latin typeface="Calibri"/>
              <a:cs typeface="Calibri"/>
            </a:endParaRPr>
          </a:p>
          <a:p>
            <a:pPr marL="12700" marR="5080">
              <a:lnSpc>
                <a:spcPct val="100000"/>
              </a:lnSpc>
            </a:pPr>
            <a:r>
              <a:rPr sz="1200" spc="60" dirty="0">
                <a:solidFill>
                  <a:srgbClr val="E3B408"/>
                </a:solidFill>
                <a:latin typeface="Calibri"/>
                <a:cs typeface="Calibri"/>
              </a:rPr>
              <a:t>You</a:t>
            </a:r>
            <a:r>
              <a:rPr sz="1200" spc="7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200" spc="85" dirty="0">
                <a:solidFill>
                  <a:srgbClr val="E3B408"/>
                </a:solidFill>
                <a:latin typeface="Calibri"/>
                <a:cs typeface="Calibri"/>
              </a:rPr>
              <a:t>need</a:t>
            </a:r>
            <a:r>
              <a:rPr sz="1200" spc="8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E3B408"/>
                </a:solidFill>
                <a:latin typeface="Calibri"/>
                <a:cs typeface="Calibri"/>
              </a:rPr>
              <a:t>to</a:t>
            </a:r>
            <a:r>
              <a:rPr sz="1200" spc="5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200" spc="60" dirty="0">
                <a:solidFill>
                  <a:srgbClr val="E3B408"/>
                </a:solidFill>
                <a:latin typeface="Calibri"/>
                <a:cs typeface="Calibri"/>
              </a:rPr>
              <a:t>know</a:t>
            </a:r>
            <a:r>
              <a:rPr sz="1200" spc="80" dirty="0">
                <a:solidFill>
                  <a:srgbClr val="E3B408"/>
                </a:solidFill>
                <a:latin typeface="Calibri"/>
                <a:cs typeface="Calibri"/>
              </a:rPr>
              <a:t> and</a:t>
            </a:r>
            <a:r>
              <a:rPr sz="1200" spc="6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200" spc="110" dirty="0">
                <a:solidFill>
                  <a:srgbClr val="E3B408"/>
                </a:solidFill>
                <a:latin typeface="Calibri"/>
                <a:cs typeface="Calibri"/>
              </a:rPr>
              <a:t>do</a:t>
            </a:r>
            <a:r>
              <a:rPr sz="1200" spc="7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E3B408"/>
                </a:solidFill>
                <a:latin typeface="Calibri"/>
                <a:cs typeface="Calibri"/>
              </a:rPr>
              <a:t>what</a:t>
            </a:r>
            <a:r>
              <a:rPr sz="1200" spc="6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E3B408"/>
                </a:solidFill>
                <a:latin typeface="Calibri"/>
                <a:cs typeface="Calibri"/>
              </a:rPr>
              <a:t>is</a:t>
            </a:r>
            <a:r>
              <a:rPr sz="1200" spc="7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200" spc="75" dirty="0">
                <a:solidFill>
                  <a:srgbClr val="E3B408"/>
                </a:solidFill>
                <a:latin typeface="Calibri"/>
                <a:cs typeface="Calibri"/>
              </a:rPr>
              <a:t>expected</a:t>
            </a:r>
            <a:r>
              <a:rPr sz="1200" spc="6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E3B408"/>
                </a:solidFill>
                <a:latin typeface="Calibri"/>
                <a:cs typeface="Calibri"/>
              </a:rPr>
              <a:t>of</a:t>
            </a:r>
            <a:r>
              <a:rPr sz="1200" spc="9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200" spc="30" dirty="0">
                <a:solidFill>
                  <a:srgbClr val="E3B408"/>
                </a:solidFill>
                <a:latin typeface="Calibri"/>
                <a:cs typeface="Calibri"/>
              </a:rPr>
              <a:t>you. </a:t>
            </a:r>
            <a:r>
              <a:rPr sz="1200" spc="50" dirty="0">
                <a:solidFill>
                  <a:srgbClr val="E3B408"/>
                </a:solidFill>
                <a:latin typeface="Calibri"/>
                <a:cs typeface="Calibri"/>
              </a:rPr>
              <a:t>This</a:t>
            </a:r>
            <a:r>
              <a:rPr sz="1200" spc="12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200" spc="70" dirty="0">
                <a:solidFill>
                  <a:srgbClr val="E3B408"/>
                </a:solidFill>
                <a:latin typeface="Calibri"/>
                <a:cs typeface="Calibri"/>
              </a:rPr>
              <a:t>ranges</a:t>
            </a:r>
            <a:r>
              <a:rPr sz="1200" spc="12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E3B408"/>
                </a:solidFill>
                <a:latin typeface="Calibri"/>
                <a:cs typeface="Calibri"/>
              </a:rPr>
              <a:t>from</a:t>
            </a:r>
            <a:r>
              <a:rPr sz="1200" spc="13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200" spc="70" dirty="0">
                <a:solidFill>
                  <a:srgbClr val="E3B408"/>
                </a:solidFill>
                <a:latin typeface="Calibri"/>
                <a:cs typeface="Calibri"/>
              </a:rPr>
              <a:t>organising</a:t>
            </a:r>
            <a:r>
              <a:rPr sz="1200" spc="16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E3B408"/>
                </a:solidFill>
                <a:latin typeface="Calibri"/>
                <a:cs typeface="Calibri"/>
              </a:rPr>
              <a:t>yourself,</a:t>
            </a:r>
            <a:r>
              <a:rPr sz="1200" spc="9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200" spc="100" dirty="0">
                <a:solidFill>
                  <a:srgbClr val="E3B408"/>
                </a:solidFill>
                <a:latin typeface="Calibri"/>
                <a:cs typeface="Calibri"/>
              </a:rPr>
              <a:t>being</a:t>
            </a:r>
            <a:r>
              <a:rPr sz="1200" spc="114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200" spc="80" dirty="0">
                <a:solidFill>
                  <a:srgbClr val="E3B408"/>
                </a:solidFill>
                <a:latin typeface="Calibri"/>
                <a:cs typeface="Calibri"/>
              </a:rPr>
              <a:t>on</a:t>
            </a:r>
            <a:r>
              <a:rPr sz="1200" spc="114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200" spc="-10" dirty="0">
                <a:solidFill>
                  <a:srgbClr val="E3B408"/>
                </a:solidFill>
                <a:latin typeface="Calibri"/>
                <a:cs typeface="Calibri"/>
              </a:rPr>
              <a:t>time, </a:t>
            </a:r>
            <a:r>
              <a:rPr sz="1200" dirty="0">
                <a:solidFill>
                  <a:srgbClr val="E3B408"/>
                </a:solidFill>
                <a:latin typeface="Calibri"/>
                <a:cs typeface="Calibri"/>
              </a:rPr>
              <a:t>to</a:t>
            </a:r>
            <a:r>
              <a:rPr sz="1200" spc="4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200" spc="90" dirty="0">
                <a:solidFill>
                  <a:srgbClr val="E3B408"/>
                </a:solidFill>
                <a:latin typeface="Calibri"/>
                <a:cs typeface="Calibri"/>
              </a:rPr>
              <a:t>being</a:t>
            </a:r>
            <a:r>
              <a:rPr sz="1200" spc="4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200" spc="60" dirty="0">
                <a:solidFill>
                  <a:srgbClr val="E3B408"/>
                </a:solidFill>
                <a:latin typeface="Calibri"/>
                <a:cs typeface="Calibri"/>
              </a:rPr>
              <a:t>responsible.</a:t>
            </a:r>
            <a:r>
              <a:rPr sz="1200" spc="5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200" spc="95" dirty="0">
                <a:solidFill>
                  <a:srgbClr val="E3B408"/>
                </a:solidFill>
                <a:latin typeface="Calibri"/>
                <a:cs typeface="Calibri"/>
              </a:rPr>
              <a:t>Some</a:t>
            </a:r>
            <a:r>
              <a:rPr sz="1200" spc="7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200" spc="75" dirty="0">
                <a:solidFill>
                  <a:srgbClr val="E3B408"/>
                </a:solidFill>
                <a:latin typeface="Calibri"/>
                <a:cs typeface="Calibri"/>
              </a:rPr>
              <a:t>jobs</a:t>
            </a:r>
            <a:r>
              <a:rPr sz="1200" spc="5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200" spc="85" dirty="0">
                <a:solidFill>
                  <a:srgbClr val="E3B408"/>
                </a:solidFill>
                <a:latin typeface="Calibri"/>
                <a:cs typeface="Calibri"/>
              </a:rPr>
              <a:t>need</a:t>
            </a:r>
            <a:r>
              <a:rPr sz="1200" spc="4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200" spc="-10" dirty="0">
                <a:solidFill>
                  <a:srgbClr val="E3B408"/>
                </a:solidFill>
                <a:latin typeface="Calibri"/>
                <a:cs typeface="Calibri"/>
              </a:rPr>
              <a:t>particular </a:t>
            </a:r>
            <a:r>
              <a:rPr sz="1200" spc="60" dirty="0">
                <a:solidFill>
                  <a:srgbClr val="E3B408"/>
                </a:solidFill>
                <a:latin typeface="Calibri"/>
                <a:cs typeface="Calibri"/>
              </a:rPr>
              <a:t>discipline</a:t>
            </a:r>
            <a:r>
              <a:rPr sz="1200" spc="9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E3B408"/>
                </a:solidFill>
                <a:latin typeface="Calibri"/>
                <a:cs typeface="Calibri"/>
              </a:rPr>
              <a:t>skills</a:t>
            </a:r>
            <a:r>
              <a:rPr sz="1200" spc="10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200" spc="60" dirty="0">
                <a:solidFill>
                  <a:srgbClr val="E3B408"/>
                </a:solidFill>
                <a:latin typeface="Calibri"/>
                <a:cs typeface="Calibri"/>
              </a:rPr>
              <a:t>such</a:t>
            </a:r>
            <a:r>
              <a:rPr sz="1200" spc="10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200" spc="55" dirty="0">
                <a:solidFill>
                  <a:srgbClr val="E3B408"/>
                </a:solidFill>
                <a:latin typeface="Calibri"/>
                <a:cs typeface="Calibri"/>
              </a:rPr>
              <a:t>as</a:t>
            </a:r>
            <a:r>
              <a:rPr sz="1200" spc="8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200" spc="100" dirty="0">
                <a:solidFill>
                  <a:srgbClr val="E3B408"/>
                </a:solidFill>
                <a:latin typeface="Calibri"/>
                <a:cs typeface="Calibri"/>
              </a:rPr>
              <a:t>being</a:t>
            </a:r>
            <a:r>
              <a:rPr sz="1200" spc="7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200" spc="70" dirty="0">
                <a:solidFill>
                  <a:srgbClr val="E3B408"/>
                </a:solidFill>
                <a:latin typeface="Calibri"/>
                <a:cs typeface="Calibri"/>
              </a:rPr>
              <a:t>able</a:t>
            </a:r>
            <a:r>
              <a:rPr sz="1200" spc="7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E3B408"/>
                </a:solidFill>
                <a:latin typeface="Calibri"/>
                <a:cs typeface="Calibri"/>
              </a:rPr>
              <a:t>to</a:t>
            </a:r>
            <a:r>
              <a:rPr sz="1200" spc="8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200" spc="55" dirty="0">
                <a:solidFill>
                  <a:srgbClr val="E3B408"/>
                </a:solidFill>
                <a:latin typeface="Calibri"/>
                <a:cs typeface="Calibri"/>
              </a:rPr>
              <a:t>persevere</a:t>
            </a:r>
            <a:r>
              <a:rPr sz="1200" spc="12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200" spc="-20" dirty="0">
                <a:solidFill>
                  <a:srgbClr val="E3B408"/>
                </a:solidFill>
                <a:latin typeface="Calibri"/>
                <a:cs typeface="Calibri"/>
              </a:rPr>
              <a:t>with </a:t>
            </a:r>
            <a:r>
              <a:rPr sz="1200" dirty="0">
                <a:solidFill>
                  <a:srgbClr val="E3B408"/>
                </a:solidFill>
                <a:latin typeface="Calibri"/>
                <a:cs typeface="Calibri"/>
              </a:rPr>
              <a:t>the</a:t>
            </a:r>
            <a:r>
              <a:rPr sz="1200" spc="9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E3B408"/>
                </a:solidFill>
                <a:latin typeface="Calibri"/>
                <a:cs typeface="Calibri"/>
              </a:rPr>
              <a:t>task</a:t>
            </a:r>
            <a:r>
              <a:rPr sz="1200" spc="9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200" spc="80" dirty="0">
                <a:solidFill>
                  <a:srgbClr val="E3B408"/>
                </a:solidFill>
                <a:latin typeface="Calibri"/>
                <a:cs typeface="Calibri"/>
              </a:rPr>
              <a:t>and</a:t>
            </a:r>
            <a:r>
              <a:rPr sz="1200" spc="9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200" spc="60" dirty="0">
                <a:solidFill>
                  <a:srgbClr val="E3B408"/>
                </a:solidFill>
                <a:latin typeface="Calibri"/>
                <a:cs typeface="Calibri"/>
              </a:rPr>
              <a:t>plans</a:t>
            </a:r>
            <a:r>
              <a:rPr sz="1200" spc="114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E3B408"/>
                </a:solidFill>
                <a:latin typeface="Calibri"/>
                <a:cs typeface="Calibri"/>
              </a:rPr>
              <a:t>until</a:t>
            </a:r>
            <a:r>
              <a:rPr sz="1200" spc="9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200" spc="65" dirty="0">
                <a:solidFill>
                  <a:srgbClr val="E3B408"/>
                </a:solidFill>
                <a:latin typeface="Calibri"/>
                <a:cs typeface="Calibri"/>
              </a:rPr>
              <a:t>you</a:t>
            </a:r>
            <a:r>
              <a:rPr sz="1200" spc="10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200" spc="65" dirty="0">
                <a:solidFill>
                  <a:srgbClr val="E3B408"/>
                </a:solidFill>
                <a:latin typeface="Calibri"/>
                <a:cs typeface="Calibri"/>
              </a:rPr>
              <a:t>accomplish</a:t>
            </a:r>
            <a:r>
              <a:rPr sz="1200" spc="12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200" spc="-20" dirty="0">
                <a:solidFill>
                  <a:srgbClr val="E3B408"/>
                </a:solidFill>
                <a:latin typeface="Calibri"/>
                <a:cs typeface="Calibri"/>
              </a:rPr>
              <a:t>them.</a:t>
            </a:r>
            <a:endParaRPr sz="1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Widescreen</PresentationFormat>
  <Slides>3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Course Information: English</vt:lpstr>
      <vt:lpstr>Assessment: English</vt:lpstr>
      <vt:lpstr>Beyond Heritage: English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J Barnston</dc:creator>
  <cp:revision>17</cp:revision>
  <dcterms:created xsi:type="dcterms:W3CDTF">2024-02-14T09:39:36Z</dcterms:created>
  <dcterms:modified xsi:type="dcterms:W3CDTF">2024-02-14T10:27:22Z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2022-03-09T00:00:00Z</vt:filetime>
  </property>
  <property fmtid="{D5CDD505-2E9C-101B-9397-08002B2CF9AE}" pid="3" name="Creator">
    <vt:lpwstr>Microsoft® PowerPoint® for Microsoft 365</vt:lpwstr>
  </property>
  <property fmtid="{D5CDD505-2E9C-101B-9397-08002B2CF9AE}" pid="4" name="LastSaved">
    <vt:filetime>2024-02-14T00:00:00Z</vt:filetime>
  </property>
</Properties>
</file>